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1"/>
  </p:notesMasterIdLst>
  <p:handoutMasterIdLst>
    <p:handoutMasterId r:id="rId22"/>
  </p:handoutMasterIdLst>
  <p:sldIdLst>
    <p:sldId id="266" r:id="rId2"/>
    <p:sldId id="257" r:id="rId3"/>
    <p:sldId id="264" r:id="rId4"/>
    <p:sldId id="316" r:id="rId5"/>
    <p:sldId id="320" r:id="rId6"/>
    <p:sldId id="278" r:id="rId7"/>
    <p:sldId id="282" r:id="rId8"/>
    <p:sldId id="317" r:id="rId9"/>
    <p:sldId id="318" r:id="rId10"/>
    <p:sldId id="310" r:id="rId11"/>
    <p:sldId id="312" r:id="rId12"/>
    <p:sldId id="314" r:id="rId13"/>
    <p:sldId id="322" r:id="rId14"/>
    <p:sldId id="324" r:id="rId15"/>
    <p:sldId id="325" r:id="rId16"/>
    <p:sldId id="326" r:id="rId17"/>
    <p:sldId id="321" r:id="rId18"/>
    <p:sldId id="307" r:id="rId19"/>
    <p:sldId id="269" r:id="rId20"/>
  </p:sldIdLst>
  <p:sldSz cx="9144000" cy="5715000" type="screen16x10"/>
  <p:notesSz cx="9926638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3">
          <p15:clr>
            <a:srgbClr val="A4A3A4"/>
          </p15:clr>
        </p15:guide>
        <p15:guide id="2" orient="horz" pos="76">
          <p15:clr>
            <a:srgbClr val="A4A3A4"/>
          </p15:clr>
        </p15:guide>
        <p15:guide id="3" orient="horz" pos="280">
          <p15:clr>
            <a:srgbClr val="A4A3A4"/>
          </p15:clr>
        </p15:guide>
        <p15:guide id="4" orient="horz" pos="485">
          <p15:clr>
            <a:srgbClr val="A4A3A4"/>
          </p15:clr>
        </p15:guide>
        <p15:guide id="5" orient="horz" pos="1074">
          <p15:clr>
            <a:srgbClr val="A4A3A4"/>
          </p15:clr>
        </p15:guide>
        <p15:guide id="6" orient="horz" pos="3433">
          <p15:clr>
            <a:srgbClr val="A4A3A4"/>
          </p15:clr>
        </p15:guide>
        <p15:guide id="7" pos="2880">
          <p15:clr>
            <a:srgbClr val="A4A3A4"/>
          </p15:clr>
        </p15:guide>
        <p15:guide id="8" pos="5511">
          <p15:clr>
            <a:srgbClr val="A4A3A4"/>
          </p15:clr>
        </p15:guide>
        <p15:guide id="9" pos="68">
          <p15:clr>
            <a:srgbClr val="A4A3A4"/>
          </p15:clr>
        </p15:guide>
        <p15:guide id="10" pos="1066">
          <p15:clr>
            <a:srgbClr val="A4A3A4"/>
          </p15:clr>
        </p15:guide>
        <p15:guide id="11" pos="1111">
          <p15:clr>
            <a:srgbClr val="A4A3A4"/>
          </p15:clr>
        </p15:guide>
        <p15:guide id="12" pos="113">
          <p15:clr>
            <a:srgbClr val="A4A3A4"/>
          </p15:clr>
        </p15:guide>
        <p15:guide id="13" pos="5556">
          <p15:clr>
            <a:srgbClr val="A4A3A4"/>
          </p15:clr>
        </p15:guide>
        <p15:guide id="14" pos="249">
          <p15:clr>
            <a:srgbClr val="A4A3A4"/>
          </p15:clr>
        </p15:guide>
        <p15:guide id="15" pos="2789">
          <p15:clr>
            <a:srgbClr val="A4A3A4"/>
          </p15:clr>
        </p15:guide>
        <p15:guide id="16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A5"/>
    <a:srgbClr val="E86E0A"/>
    <a:srgbClr val="78B931"/>
    <a:srgbClr val="0089C0"/>
    <a:srgbClr val="EF720B"/>
    <a:srgbClr val="0098D4"/>
    <a:srgbClr val="0089B6"/>
    <a:srgbClr val="F57B17"/>
    <a:srgbClr val="F68D36"/>
    <a:srgbClr val="F58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7"/>
    <p:restoredTop sz="94561"/>
  </p:normalViewPr>
  <p:slideViewPr>
    <p:cSldViewPr snapToObjects="1" showGuides="1">
      <p:cViewPr varScale="1">
        <p:scale>
          <a:sx n="91" d="100"/>
          <a:sy n="91" d="100"/>
        </p:scale>
        <p:origin x="576" y="67"/>
      </p:cViewPr>
      <p:guideLst>
        <p:guide orient="horz" pos="553"/>
        <p:guide orient="horz" pos="76"/>
        <p:guide orient="horz" pos="280"/>
        <p:guide orient="horz" pos="485"/>
        <p:guide orient="horz" pos="1074"/>
        <p:guide orient="horz" pos="3433"/>
        <p:guide pos="2880"/>
        <p:guide pos="5511"/>
        <p:guide pos="68"/>
        <p:guide pos="1066"/>
        <p:guide pos="1111"/>
        <p:guide pos="113"/>
        <p:guide pos="5556"/>
        <p:guide pos="249"/>
        <p:guide pos="2789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BF36-7B94-4F5F-988A-AAAE1C9D2696}" type="datetimeFigureOut">
              <a:rPr lang="sv-SE" smtClean="0"/>
              <a:t>2017-11-09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E1CAA-DF9B-4AF6-877E-4F5A3689AE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4931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EAF2-C9B7-4602-AA41-FD1A5E1B0A81}" type="datetimeFigureOut">
              <a:rPr lang="sv-SE" smtClean="0"/>
              <a:pPr/>
              <a:t>2017-11-09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828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4504-60E3-403A-8878-F1F700CC54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568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4504-60E3-403A-8878-F1F700CC54C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47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EU-kommissionens utsaga för ett bättre och tryggare Europa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4504-60E3-403A-8878-F1F700CC54C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893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Oberoende branschorganisation inom det elektrotekniska området</a:t>
            </a:r>
          </a:p>
          <a:p>
            <a:r>
              <a:rPr lang="sv-SE" dirty="0" smtClean="0"/>
              <a:t>Fastställer all svensk standard inom det elektrotekniska området</a:t>
            </a:r>
          </a:p>
          <a:p>
            <a:r>
              <a:rPr lang="sv-SE" dirty="0" smtClean="0"/>
              <a:t>Samarbetsplattform för tekniska regler (standarder)</a:t>
            </a:r>
          </a:p>
          <a:p>
            <a:r>
              <a:rPr lang="sv-SE" dirty="0" smtClean="0"/>
              <a:t>Intressent- och marknadsstyrd</a:t>
            </a:r>
          </a:p>
          <a:p>
            <a:r>
              <a:rPr lang="sv-SE" dirty="0" smtClean="0"/>
              <a:t>Samordnar svenskt deltagande inom europeisk </a:t>
            </a:r>
            <a:br>
              <a:rPr lang="sv-SE" dirty="0" smtClean="0"/>
            </a:br>
            <a:r>
              <a:rPr lang="sv-SE" dirty="0" smtClean="0"/>
              <a:t>och internationell elektroteknisk standardisering </a:t>
            </a:r>
          </a:p>
          <a:p>
            <a:r>
              <a:rPr lang="sv-SE" dirty="0" smtClean="0"/>
              <a:t>Drygt 260 medlemsföretag</a:t>
            </a:r>
          </a:p>
          <a:p>
            <a:r>
              <a:rPr lang="sv-SE" dirty="0" smtClean="0"/>
              <a:t>Över 700 aktiva experter</a:t>
            </a:r>
          </a:p>
          <a:p>
            <a:r>
              <a:rPr lang="sv-SE" dirty="0" smtClean="0"/>
              <a:t>Mer än 100 olika tekniska kommittéer</a:t>
            </a:r>
          </a:p>
          <a:p>
            <a:r>
              <a:rPr lang="sv-SE" dirty="0" smtClean="0"/>
              <a:t>Över 7000 gällande standarder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4504-60E3-403A-8878-F1F700CC54C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70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Oberoende branschorganisation inom det elektrotekniska området</a:t>
            </a:r>
          </a:p>
          <a:p>
            <a:r>
              <a:rPr lang="sv-SE" dirty="0" smtClean="0"/>
              <a:t>Fastställer all svensk standard inom det elektrotekniska området</a:t>
            </a:r>
          </a:p>
          <a:p>
            <a:r>
              <a:rPr lang="sv-SE" dirty="0" smtClean="0"/>
              <a:t>Samarbetsplattform för tekniska regler (standarder)</a:t>
            </a:r>
          </a:p>
          <a:p>
            <a:r>
              <a:rPr lang="sv-SE" dirty="0" smtClean="0"/>
              <a:t>Intressent- och marknadsstyrd</a:t>
            </a:r>
          </a:p>
          <a:p>
            <a:r>
              <a:rPr lang="sv-SE" dirty="0" smtClean="0"/>
              <a:t>Samordnar svenskt deltagande inom europeisk </a:t>
            </a:r>
            <a:br>
              <a:rPr lang="sv-SE" dirty="0" smtClean="0"/>
            </a:br>
            <a:r>
              <a:rPr lang="sv-SE" dirty="0" smtClean="0"/>
              <a:t>och internationell elektroteknisk standardisering </a:t>
            </a:r>
          </a:p>
          <a:p>
            <a:r>
              <a:rPr lang="sv-SE" dirty="0" smtClean="0"/>
              <a:t>Drygt 260 medlemsföretag</a:t>
            </a:r>
          </a:p>
          <a:p>
            <a:r>
              <a:rPr lang="sv-SE" dirty="0" smtClean="0"/>
              <a:t>Över 700 aktiva experter</a:t>
            </a:r>
          </a:p>
          <a:p>
            <a:r>
              <a:rPr lang="sv-SE" dirty="0" smtClean="0"/>
              <a:t>Mer än 100 olika tekniska kommittéer</a:t>
            </a:r>
          </a:p>
          <a:p>
            <a:r>
              <a:rPr lang="sv-SE" dirty="0" smtClean="0"/>
              <a:t>Över 7000 gällande standarder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4504-60E3-403A-8878-F1F700CC54C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163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Samarbete mellan</a:t>
            </a:r>
            <a:r>
              <a:rPr lang="sv-SE" baseline="0" dirty="0" smtClean="0"/>
              <a:t> CENELEC och ENTSO-E gällande ”</a:t>
            </a:r>
            <a:r>
              <a:rPr lang="sv-SE" baseline="0" dirty="0" err="1" smtClean="0"/>
              <a:t>grid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codes</a:t>
            </a:r>
            <a:r>
              <a:rPr lang="sv-SE" baseline="0" dirty="0" smtClean="0"/>
              <a:t>”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4504-60E3-403A-8878-F1F700CC54C9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74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850-B0E7-443D-B70E-1E66613A67E4}" type="datetimeFigureOut">
              <a:rPr lang="sv-SE" smtClean="0"/>
              <a:pPr/>
              <a:t>2017-11-09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9A7-D97F-49B4-9007-275B17DB830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7632340" y="0"/>
            <a:ext cx="1511660" cy="80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2" descr="K:\kunder\2016\SEK Svensk Elstandard\PPT\Logotyper\sek_logo_standard_rgb_konkre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69" y="1704975"/>
            <a:ext cx="3598863" cy="1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 userDrawn="1"/>
        </p:nvSpPr>
        <p:spPr>
          <a:xfrm>
            <a:off x="-4" y="769938"/>
            <a:ext cx="9144004" cy="21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85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/>
          <p:cNvSpPr/>
          <p:nvPr userDrawn="1"/>
        </p:nvSpPr>
        <p:spPr>
          <a:xfrm>
            <a:off x="-4" y="876600"/>
            <a:ext cx="9144003" cy="4838400"/>
          </a:xfrm>
          <a:prstGeom prst="rect">
            <a:avLst/>
          </a:prstGeom>
          <a:solidFill>
            <a:srgbClr val="008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grpSp>
        <p:nvGrpSpPr>
          <p:cNvPr id="19" name="Grupp 18"/>
          <p:cNvGrpSpPr/>
          <p:nvPr userDrawn="1"/>
        </p:nvGrpSpPr>
        <p:grpSpPr>
          <a:xfrm>
            <a:off x="3271557" y="877888"/>
            <a:ext cx="2600885" cy="4837112"/>
            <a:chOff x="-1620688" y="1201316"/>
            <a:chExt cx="2893454" cy="5381231"/>
          </a:xfrm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-1620688" y="1201316"/>
              <a:ext cx="2893454" cy="5381231"/>
            </a:xfrm>
            <a:custGeom>
              <a:avLst/>
              <a:gdLst>
                <a:gd name="T0" fmla="*/ 485 w 485"/>
                <a:gd name="T1" fmla="*/ 0 h 902"/>
                <a:gd name="T2" fmla="*/ 0 w 485"/>
                <a:gd name="T3" fmla="*/ 0 h 902"/>
                <a:gd name="T4" fmla="*/ 0 w 485"/>
                <a:gd name="T5" fmla="*/ 902 h 902"/>
                <a:gd name="T6" fmla="*/ 3 w 485"/>
                <a:gd name="T7" fmla="*/ 902 h 902"/>
                <a:gd name="T8" fmla="*/ 485 w 485"/>
                <a:gd name="T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" h="902">
                  <a:moveTo>
                    <a:pt x="485" y="0"/>
                  </a:moveTo>
                  <a:lnTo>
                    <a:pt x="0" y="0"/>
                  </a:lnTo>
                  <a:lnTo>
                    <a:pt x="0" y="902"/>
                  </a:lnTo>
                  <a:lnTo>
                    <a:pt x="3" y="902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-1602792" y="1201316"/>
              <a:ext cx="2875558" cy="5381231"/>
            </a:xfrm>
            <a:custGeom>
              <a:avLst/>
              <a:gdLst>
                <a:gd name="T0" fmla="*/ 482 w 482"/>
                <a:gd name="T1" fmla="*/ 0 h 902"/>
                <a:gd name="T2" fmla="*/ 411 w 482"/>
                <a:gd name="T3" fmla="*/ 0 h 902"/>
                <a:gd name="T4" fmla="*/ 0 w 482"/>
                <a:gd name="T5" fmla="*/ 902 h 902"/>
                <a:gd name="T6" fmla="*/ 482 w 482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2" h="902">
                  <a:moveTo>
                    <a:pt x="482" y="0"/>
                  </a:moveTo>
                  <a:lnTo>
                    <a:pt x="411" y="0"/>
                  </a:lnTo>
                  <a:lnTo>
                    <a:pt x="0" y="90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0089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0" name="Rektangel 19"/>
          <p:cNvSpPr/>
          <p:nvPr userDrawn="1"/>
        </p:nvSpPr>
        <p:spPr>
          <a:xfrm>
            <a:off x="-3" y="876600"/>
            <a:ext cx="3274265" cy="48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5288" y="1289003"/>
            <a:ext cx="6877012" cy="1568497"/>
          </a:xfrm>
          <a:noFill/>
        </p:spPr>
        <p:txBody>
          <a:bodyPr wrap="square" lIns="0" tIns="0" rIns="0" bIns="72000" rtlCol="0" anchor="b" anchorCtr="0">
            <a:spAutoFit/>
          </a:bodyPr>
          <a:lstStyle>
            <a:lvl1pPr marL="0" algn="l" defTabSz="914400" rtl="0" eaLnBrk="1" latinLnBrk="0" hangingPunct="1">
              <a:defRPr lang="sv-SE" sz="5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288" y="2857500"/>
            <a:ext cx="4176708" cy="1401716"/>
          </a:xfrm>
          <a:noFill/>
        </p:spPr>
        <p:txBody>
          <a:bodyPr wrap="square" lIns="0" tIns="0" rIns="0" bIns="108000" rtlCol="0">
            <a:spAutoFit/>
          </a:bodyPr>
          <a:lstStyle>
            <a:lvl1pPr marL="0" indent="0" algn="l">
              <a:buFontTx/>
              <a:buNone/>
              <a:defRPr lang="sv-SE" sz="2800" dirty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marL="0" lvl="0"/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3B8850-B0E7-443D-B70E-1E66613A67E4}" type="datetimeFigureOut">
              <a:rPr lang="sv-SE" smtClean="0"/>
              <a:pPr/>
              <a:t>2017-11-09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7F69A7-D97F-49B4-9007-275B17DB830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1" name="Platshållare för bild 21"/>
          <p:cNvSpPr>
            <a:spLocks noGrp="1"/>
          </p:cNvSpPr>
          <p:nvPr>
            <p:ph type="pic" sz="quarter" idx="15"/>
          </p:nvPr>
        </p:nvSpPr>
        <p:spPr>
          <a:xfrm>
            <a:off x="3287645" y="876600"/>
            <a:ext cx="5856355" cy="4838400"/>
          </a:xfrm>
          <a:custGeom>
            <a:avLst/>
            <a:gdLst/>
            <a:ahLst/>
            <a:cxnLst/>
            <a:rect l="l" t="t" r="r" b="b"/>
            <a:pathLst>
              <a:path w="5856355" h="4838400">
                <a:moveTo>
                  <a:pt x="2584929" y="0"/>
                </a:moveTo>
                <a:lnTo>
                  <a:pt x="5856355" y="0"/>
                </a:lnTo>
                <a:lnTo>
                  <a:pt x="5856355" y="4838400"/>
                </a:lnTo>
                <a:lnTo>
                  <a:pt x="0" y="4838400"/>
                </a:lnTo>
                <a:lnTo>
                  <a:pt x="2584797" y="1288"/>
                </a:lnTo>
                <a:lnTo>
                  <a:pt x="2584241" y="1288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800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850-B0E7-443D-B70E-1E66613A67E4}" type="datetimeFigureOut">
              <a:rPr lang="sv-SE" smtClean="0"/>
              <a:pPr/>
              <a:t>2017-11-09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9A7-D97F-49B4-9007-275B17DB830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11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288" y="1704975"/>
            <a:ext cx="5976913" cy="374491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850-B0E7-443D-B70E-1E66613A67E4}" type="datetimeFigureOut">
              <a:rPr lang="sv-SE" smtClean="0"/>
              <a:pPr/>
              <a:t>2017-11-09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9A7-D97F-49B4-9007-275B17DB830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4581994" y="877889"/>
            <a:ext cx="2584799" cy="4837112"/>
          </a:xfrm>
          <a:custGeom>
            <a:avLst/>
            <a:gdLst>
              <a:gd name="T0" fmla="*/ 482 w 482"/>
              <a:gd name="T1" fmla="*/ 0 h 902"/>
              <a:gd name="T2" fmla="*/ 411 w 482"/>
              <a:gd name="T3" fmla="*/ 0 h 902"/>
              <a:gd name="T4" fmla="*/ 0 w 482"/>
              <a:gd name="T5" fmla="*/ 902 h 902"/>
              <a:gd name="T6" fmla="*/ 482 w 482"/>
              <a:gd name="T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2" h="902">
                <a:moveTo>
                  <a:pt x="482" y="0"/>
                </a:moveTo>
                <a:lnTo>
                  <a:pt x="411" y="0"/>
                </a:lnTo>
                <a:lnTo>
                  <a:pt x="0" y="902"/>
                </a:lnTo>
                <a:lnTo>
                  <a:pt x="48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Platshållare för bild 21"/>
          <p:cNvSpPr>
            <a:spLocks noGrp="1"/>
          </p:cNvSpPr>
          <p:nvPr>
            <p:ph type="pic" sz="quarter" idx="15"/>
          </p:nvPr>
        </p:nvSpPr>
        <p:spPr>
          <a:xfrm>
            <a:off x="4572000" y="877889"/>
            <a:ext cx="4572000" cy="4838400"/>
          </a:xfrm>
          <a:custGeom>
            <a:avLst/>
            <a:gdLst/>
            <a:ahLst/>
            <a:cxnLst/>
            <a:rect l="l" t="t" r="r" b="b"/>
            <a:pathLst>
              <a:path w="4572000" h="4838400">
                <a:moveTo>
                  <a:pt x="2584929" y="0"/>
                </a:moveTo>
                <a:lnTo>
                  <a:pt x="4572000" y="0"/>
                </a:lnTo>
                <a:lnTo>
                  <a:pt x="4572000" y="4838400"/>
                </a:lnTo>
                <a:lnTo>
                  <a:pt x="0" y="4838400"/>
                </a:lnTo>
                <a:lnTo>
                  <a:pt x="2584797" y="1288"/>
                </a:lnTo>
                <a:lnTo>
                  <a:pt x="2584241" y="1288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61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7"/>
          <p:cNvSpPr/>
          <p:nvPr userDrawn="1"/>
        </p:nvSpPr>
        <p:spPr>
          <a:xfrm>
            <a:off x="-4" y="876600"/>
            <a:ext cx="9144003" cy="48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16" name="Platshållare för bild 21"/>
          <p:cNvSpPr>
            <a:spLocks noGrp="1"/>
          </p:cNvSpPr>
          <p:nvPr>
            <p:ph type="pic" sz="quarter" idx="14"/>
          </p:nvPr>
        </p:nvSpPr>
        <p:spPr>
          <a:xfrm>
            <a:off x="1" y="876600"/>
            <a:ext cx="9143999" cy="4838400"/>
          </a:xfrm>
          <a:custGeom>
            <a:avLst/>
            <a:gdLst/>
            <a:ahLst/>
            <a:cxnLst/>
            <a:rect l="l" t="t" r="r" b="b"/>
            <a:pathLst>
              <a:path w="9143999" h="4838400">
                <a:moveTo>
                  <a:pt x="9135777" y="1288"/>
                </a:moveTo>
                <a:lnTo>
                  <a:pt x="9143999" y="1288"/>
                </a:lnTo>
                <a:lnTo>
                  <a:pt x="9143999" y="4838400"/>
                </a:lnTo>
                <a:lnTo>
                  <a:pt x="6931726" y="4838400"/>
                </a:lnTo>
                <a:close/>
                <a:moveTo>
                  <a:pt x="9135774" y="1288"/>
                </a:moveTo>
                <a:lnTo>
                  <a:pt x="9135777" y="1288"/>
                </a:lnTo>
                <a:lnTo>
                  <a:pt x="9135774" y="1289"/>
                </a:lnTo>
                <a:close/>
                <a:moveTo>
                  <a:pt x="0" y="0"/>
                </a:moveTo>
                <a:lnTo>
                  <a:pt x="2212273" y="0"/>
                </a:lnTo>
                <a:lnTo>
                  <a:pt x="8222" y="4837112"/>
                </a:lnTo>
                <a:lnTo>
                  <a:pt x="0" y="4837112"/>
                </a:lnTo>
                <a:close/>
              </a:path>
            </a:pathLst>
          </a:custGeom>
          <a:solidFill>
            <a:srgbClr val="0089C0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3B8850-B0E7-443D-B70E-1E66613A67E4}" type="datetimeFigureOut">
              <a:rPr lang="sv-SE" smtClean="0"/>
              <a:pPr/>
              <a:t>2017-11-09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7F69A7-D97F-49B4-9007-275B17DB830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8" name="Freeform 11"/>
          <p:cNvSpPr>
            <a:spLocks/>
          </p:cNvSpPr>
          <p:nvPr userDrawn="1"/>
        </p:nvSpPr>
        <p:spPr bwMode="auto">
          <a:xfrm>
            <a:off x="8224" y="877888"/>
            <a:ext cx="2584799" cy="4837112"/>
          </a:xfrm>
          <a:custGeom>
            <a:avLst/>
            <a:gdLst>
              <a:gd name="T0" fmla="*/ 482 w 482"/>
              <a:gd name="T1" fmla="*/ 0 h 902"/>
              <a:gd name="T2" fmla="*/ 411 w 482"/>
              <a:gd name="T3" fmla="*/ 0 h 902"/>
              <a:gd name="T4" fmla="*/ 0 w 482"/>
              <a:gd name="T5" fmla="*/ 902 h 902"/>
              <a:gd name="T6" fmla="*/ 482 w 482"/>
              <a:gd name="T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2" h="902">
                <a:moveTo>
                  <a:pt x="482" y="0"/>
                </a:moveTo>
                <a:lnTo>
                  <a:pt x="411" y="0"/>
                </a:lnTo>
                <a:lnTo>
                  <a:pt x="0" y="902"/>
                </a:lnTo>
                <a:lnTo>
                  <a:pt x="482" y="0"/>
                </a:lnTo>
                <a:close/>
              </a:path>
            </a:pathLst>
          </a:custGeom>
          <a:solidFill>
            <a:srgbClr val="008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9" name="Freeform 11"/>
          <p:cNvSpPr>
            <a:spLocks/>
          </p:cNvSpPr>
          <p:nvPr userDrawn="1"/>
        </p:nvSpPr>
        <p:spPr bwMode="auto">
          <a:xfrm rot="10800000">
            <a:off x="6550975" y="877888"/>
            <a:ext cx="2584799" cy="4837112"/>
          </a:xfrm>
          <a:custGeom>
            <a:avLst/>
            <a:gdLst>
              <a:gd name="T0" fmla="*/ 482 w 482"/>
              <a:gd name="T1" fmla="*/ 0 h 902"/>
              <a:gd name="T2" fmla="*/ 411 w 482"/>
              <a:gd name="T3" fmla="*/ 0 h 902"/>
              <a:gd name="T4" fmla="*/ 0 w 482"/>
              <a:gd name="T5" fmla="*/ 902 h 902"/>
              <a:gd name="T6" fmla="*/ 482 w 482"/>
              <a:gd name="T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2" h="902">
                <a:moveTo>
                  <a:pt x="482" y="0"/>
                </a:moveTo>
                <a:lnTo>
                  <a:pt x="411" y="0"/>
                </a:lnTo>
                <a:lnTo>
                  <a:pt x="0" y="902"/>
                </a:lnTo>
                <a:lnTo>
                  <a:pt x="482" y="0"/>
                </a:lnTo>
                <a:close/>
              </a:path>
            </a:pathLst>
          </a:custGeom>
          <a:solidFill>
            <a:srgbClr val="008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 userDrawn="1">
            <p:ph type="title"/>
          </p:nvPr>
        </p:nvSpPr>
        <p:spPr>
          <a:xfrm>
            <a:off x="2052000" y="1566002"/>
            <a:ext cx="5040000" cy="1291498"/>
          </a:xfrm>
          <a:noFill/>
        </p:spPr>
        <p:txBody>
          <a:bodyPr wrap="square" lIns="0" tIns="0" rIns="0" bIns="72000" rtlCol="0" anchor="b" anchorCtr="0">
            <a:spAutoFit/>
          </a:bodyPr>
          <a:lstStyle>
            <a:lvl1pPr algn="ctr">
              <a:defRPr lang="sv-SE" sz="44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 userDrawn="1">
            <p:ph type="body" idx="1"/>
          </p:nvPr>
        </p:nvSpPr>
        <p:spPr>
          <a:xfrm>
            <a:off x="2052000" y="2863592"/>
            <a:ext cx="5040000" cy="861774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ctr">
              <a:buNone/>
              <a:defRPr lang="sv-SE" sz="2800" dirty="0" smtClean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marL="0" lvl="0" algn="ctr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7031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7"/>
          <p:cNvSpPr/>
          <p:nvPr userDrawn="1"/>
        </p:nvSpPr>
        <p:spPr>
          <a:xfrm>
            <a:off x="-4" y="876600"/>
            <a:ext cx="9144003" cy="4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16" name="Platshållare för bild 21"/>
          <p:cNvSpPr>
            <a:spLocks noGrp="1"/>
          </p:cNvSpPr>
          <p:nvPr>
            <p:ph type="pic" sz="quarter" idx="14"/>
          </p:nvPr>
        </p:nvSpPr>
        <p:spPr>
          <a:xfrm>
            <a:off x="1" y="876600"/>
            <a:ext cx="9143999" cy="4838400"/>
          </a:xfrm>
          <a:custGeom>
            <a:avLst/>
            <a:gdLst/>
            <a:ahLst/>
            <a:cxnLst/>
            <a:rect l="l" t="t" r="r" b="b"/>
            <a:pathLst>
              <a:path w="9143999" h="4838400">
                <a:moveTo>
                  <a:pt x="9135777" y="1288"/>
                </a:moveTo>
                <a:lnTo>
                  <a:pt x="9143999" y="1288"/>
                </a:lnTo>
                <a:lnTo>
                  <a:pt x="9143999" y="4838400"/>
                </a:lnTo>
                <a:lnTo>
                  <a:pt x="6931726" y="4838400"/>
                </a:lnTo>
                <a:close/>
                <a:moveTo>
                  <a:pt x="9135774" y="1288"/>
                </a:moveTo>
                <a:lnTo>
                  <a:pt x="9135777" y="1288"/>
                </a:lnTo>
                <a:lnTo>
                  <a:pt x="9135774" y="1289"/>
                </a:lnTo>
                <a:close/>
                <a:moveTo>
                  <a:pt x="0" y="0"/>
                </a:moveTo>
                <a:lnTo>
                  <a:pt x="2212273" y="0"/>
                </a:lnTo>
                <a:lnTo>
                  <a:pt x="8222" y="4837112"/>
                </a:lnTo>
                <a:lnTo>
                  <a:pt x="0" y="4837112"/>
                </a:lnTo>
                <a:close/>
              </a:path>
            </a:pathLst>
          </a:custGeom>
          <a:solidFill>
            <a:srgbClr val="E86E0A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3B8850-B0E7-443D-B70E-1E66613A67E4}" type="datetimeFigureOut">
              <a:rPr lang="sv-SE" smtClean="0"/>
              <a:pPr/>
              <a:t>2017-11-09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7F69A7-D97F-49B4-9007-275B17DB830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8" name="Freeform 11"/>
          <p:cNvSpPr>
            <a:spLocks/>
          </p:cNvSpPr>
          <p:nvPr userDrawn="1"/>
        </p:nvSpPr>
        <p:spPr bwMode="auto">
          <a:xfrm>
            <a:off x="8224" y="877888"/>
            <a:ext cx="2584799" cy="4837112"/>
          </a:xfrm>
          <a:custGeom>
            <a:avLst/>
            <a:gdLst>
              <a:gd name="T0" fmla="*/ 482 w 482"/>
              <a:gd name="T1" fmla="*/ 0 h 902"/>
              <a:gd name="T2" fmla="*/ 411 w 482"/>
              <a:gd name="T3" fmla="*/ 0 h 902"/>
              <a:gd name="T4" fmla="*/ 0 w 482"/>
              <a:gd name="T5" fmla="*/ 902 h 902"/>
              <a:gd name="T6" fmla="*/ 482 w 482"/>
              <a:gd name="T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2" h="902">
                <a:moveTo>
                  <a:pt x="482" y="0"/>
                </a:moveTo>
                <a:lnTo>
                  <a:pt x="411" y="0"/>
                </a:lnTo>
                <a:lnTo>
                  <a:pt x="0" y="902"/>
                </a:lnTo>
                <a:lnTo>
                  <a:pt x="482" y="0"/>
                </a:lnTo>
                <a:close/>
              </a:path>
            </a:pathLst>
          </a:custGeom>
          <a:solidFill>
            <a:srgbClr val="E86E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9" name="Freeform 11"/>
          <p:cNvSpPr>
            <a:spLocks/>
          </p:cNvSpPr>
          <p:nvPr userDrawn="1"/>
        </p:nvSpPr>
        <p:spPr bwMode="auto">
          <a:xfrm rot="10800000">
            <a:off x="6550975" y="877888"/>
            <a:ext cx="2584799" cy="4837112"/>
          </a:xfrm>
          <a:custGeom>
            <a:avLst/>
            <a:gdLst>
              <a:gd name="T0" fmla="*/ 482 w 482"/>
              <a:gd name="T1" fmla="*/ 0 h 902"/>
              <a:gd name="T2" fmla="*/ 411 w 482"/>
              <a:gd name="T3" fmla="*/ 0 h 902"/>
              <a:gd name="T4" fmla="*/ 0 w 482"/>
              <a:gd name="T5" fmla="*/ 902 h 902"/>
              <a:gd name="T6" fmla="*/ 482 w 482"/>
              <a:gd name="T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2" h="902">
                <a:moveTo>
                  <a:pt x="482" y="0"/>
                </a:moveTo>
                <a:lnTo>
                  <a:pt x="411" y="0"/>
                </a:lnTo>
                <a:lnTo>
                  <a:pt x="0" y="902"/>
                </a:lnTo>
                <a:lnTo>
                  <a:pt x="482" y="0"/>
                </a:lnTo>
                <a:close/>
              </a:path>
            </a:pathLst>
          </a:custGeom>
          <a:solidFill>
            <a:srgbClr val="E86E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 userDrawn="1">
            <p:ph type="title"/>
          </p:nvPr>
        </p:nvSpPr>
        <p:spPr>
          <a:xfrm>
            <a:off x="2052000" y="1566002"/>
            <a:ext cx="5040000" cy="1291498"/>
          </a:xfrm>
          <a:noFill/>
        </p:spPr>
        <p:txBody>
          <a:bodyPr wrap="square" lIns="0" tIns="0" rIns="0" bIns="72000" rtlCol="0" anchor="b" anchorCtr="0">
            <a:spAutoFit/>
          </a:bodyPr>
          <a:lstStyle>
            <a:lvl1pPr algn="ctr">
              <a:defRPr lang="sv-SE" sz="44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 userDrawn="1">
            <p:ph type="body" idx="1"/>
          </p:nvPr>
        </p:nvSpPr>
        <p:spPr>
          <a:xfrm>
            <a:off x="2051997" y="2861496"/>
            <a:ext cx="5040000" cy="861774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ctr">
              <a:buNone/>
              <a:defRPr lang="sv-SE" sz="2800" dirty="0" smtClean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marL="0" lvl="0" algn="ctr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0652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7"/>
          <p:cNvSpPr/>
          <p:nvPr userDrawn="1"/>
        </p:nvSpPr>
        <p:spPr>
          <a:xfrm>
            <a:off x="-4" y="876600"/>
            <a:ext cx="9144003" cy="483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16" name="Platshållare för bild 21"/>
          <p:cNvSpPr>
            <a:spLocks noGrp="1"/>
          </p:cNvSpPr>
          <p:nvPr>
            <p:ph type="pic" sz="quarter" idx="14"/>
          </p:nvPr>
        </p:nvSpPr>
        <p:spPr>
          <a:xfrm>
            <a:off x="1" y="876600"/>
            <a:ext cx="9143999" cy="4838400"/>
          </a:xfrm>
          <a:custGeom>
            <a:avLst/>
            <a:gdLst/>
            <a:ahLst/>
            <a:cxnLst/>
            <a:rect l="l" t="t" r="r" b="b"/>
            <a:pathLst>
              <a:path w="9143999" h="4838400">
                <a:moveTo>
                  <a:pt x="9135777" y="1288"/>
                </a:moveTo>
                <a:lnTo>
                  <a:pt x="9143999" y="1288"/>
                </a:lnTo>
                <a:lnTo>
                  <a:pt x="9143999" y="4838400"/>
                </a:lnTo>
                <a:lnTo>
                  <a:pt x="6931726" y="4838400"/>
                </a:lnTo>
                <a:close/>
                <a:moveTo>
                  <a:pt x="9135774" y="1288"/>
                </a:moveTo>
                <a:lnTo>
                  <a:pt x="9135777" y="1288"/>
                </a:lnTo>
                <a:lnTo>
                  <a:pt x="9135774" y="1289"/>
                </a:lnTo>
                <a:close/>
                <a:moveTo>
                  <a:pt x="0" y="0"/>
                </a:moveTo>
                <a:lnTo>
                  <a:pt x="2212273" y="0"/>
                </a:lnTo>
                <a:lnTo>
                  <a:pt x="8222" y="4837112"/>
                </a:lnTo>
                <a:lnTo>
                  <a:pt x="0" y="4837112"/>
                </a:lnTo>
                <a:close/>
              </a:path>
            </a:pathLst>
          </a:custGeom>
          <a:solidFill>
            <a:srgbClr val="78B93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3B8850-B0E7-443D-B70E-1E66613A67E4}" type="datetimeFigureOut">
              <a:rPr lang="sv-SE" smtClean="0"/>
              <a:pPr/>
              <a:t>2017-11-09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7F69A7-D97F-49B4-9007-275B17DB830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8" name="Freeform 11"/>
          <p:cNvSpPr>
            <a:spLocks/>
          </p:cNvSpPr>
          <p:nvPr userDrawn="1"/>
        </p:nvSpPr>
        <p:spPr bwMode="auto">
          <a:xfrm>
            <a:off x="8224" y="877888"/>
            <a:ext cx="2584799" cy="4837112"/>
          </a:xfrm>
          <a:custGeom>
            <a:avLst/>
            <a:gdLst>
              <a:gd name="T0" fmla="*/ 482 w 482"/>
              <a:gd name="T1" fmla="*/ 0 h 902"/>
              <a:gd name="T2" fmla="*/ 411 w 482"/>
              <a:gd name="T3" fmla="*/ 0 h 902"/>
              <a:gd name="T4" fmla="*/ 0 w 482"/>
              <a:gd name="T5" fmla="*/ 902 h 902"/>
              <a:gd name="T6" fmla="*/ 482 w 482"/>
              <a:gd name="T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2" h="902">
                <a:moveTo>
                  <a:pt x="482" y="0"/>
                </a:moveTo>
                <a:lnTo>
                  <a:pt x="411" y="0"/>
                </a:lnTo>
                <a:lnTo>
                  <a:pt x="0" y="902"/>
                </a:lnTo>
                <a:lnTo>
                  <a:pt x="482" y="0"/>
                </a:lnTo>
                <a:close/>
              </a:path>
            </a:pathLst>
          </a:custGeom>
          <a:solidFill>
            <a:srgbClr val="78B9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9" name="Freeform 11"/>
          <p:cNvSpPr>
            <a:spLocks/>
          </p:cNvSpPr>
          <p:nvPr userDrawn="1"/>
        </p:nvSpPr>
        <p:spPr bwMode="auto">
          <a:xfrm rot="10800000">
            <a:off x="6550975" y="877888"/>
            <a:ext cx="2584799" cy="4837112"/>
          </a:xfrm>
          <a:custGeom>
            <a:avLst/>
            <a:gdLst>
              <a:gd name="T0" fmla="*/ 482 w 482"/>
              <a:gd name="T1" fmla="*/ 0 h 902"/>
              <a:gd name="T2" fmla="*/ 411 w 482"/>
              <a:gd name="T3" fmla="*/ 0 h 902"/>
              <a:gd name="T4" fmla="*/ 0 w 482"/>
              <a:gd name="T5" fmla="*/ 902 h 902"/>
              <a:gd name="T6" fmla="*/ 482 w 482"/>
              <a:gd name="T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2" h="902">
                <a:moveTo>
                  <a:pt x="482" y="0"/>
                </a:moveTo>
                <a:lnTo>
                  <a:pt x="411" y="0"/>
                </a:lnTo>
                <a:lnTo>
                  <a:pt x="0" y="902"/>
                </a:lnTo>
                <a:lnTo>
                  <a:pt x="482" y="0"/>
                </a:lnTo>
                <a:close/>
              </a:path>
            </a:pathLst>
          </a:custGeom>
          <a:solidFill>
            <a:srgbClr val="78B9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 userDrawn="1">
            <p:ph type="title"/>
          </p:nvPr>
        </p:nvSpPr>
        <p:spPr>
          <a:xfrm>
            <a:off x="2052000" y="1566002"/>
            <a:ext cx="5040000" cy="1291498"/>
          </a:xfrm>
          <a:noFill/>
        </p:spPr>
        <p:txBody>
          <a:bodyPr wrap="square" lIns="0" tIns="0" rIns="0" bIns="72000" rtlCol="0" anchor="b" anchorCtr="0">
            <a:spAutoFit/>
          </a:bodyPr>
          <a:lstStyle>
            <a:lvl1pPr algn="ctr">
              <a:defRPr lang="sv-SE" sz="44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 userDrawn="1">
            <p:ph type="body" idx="1"/>
          </p:nvPr>
        </p:nvSpPr>
        <p:spPr>
          <a:xfrm>
            <a:off x="2052000" y="2863592"/>
            <a:ext cx="5040000" cy="861774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ctr">
              <a:buNone/>
              <a:defRPr lang="sv-SE" sz="2800" dirty="0" smtClean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marL="0" lvl="0" algn="ctr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8256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8" y="1704975"/>
            <a:ext cx="4032250" cy="442035"/>
          </a:xfrm>
        </p:spPr>
        <p:txBody>
          <a:bodyPr bIns="72000" anchor="t" anchorCtr="0">
            <a:sp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5288" y="2147011"/>
            <a:ext cx="4032250" cy="330287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16463" y="1704975"/>
            <a:ext cx="4032250" cy="442035"/>
          </a:xfrm>
        </p:spPr>
        <p:txBody>
          <a:bodyPr bIns="72000" anchor="t" anchorCtr="0">
            <a:sp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16463" y="2147011"/>
            <a:ext cx="4032250" cy="330287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850-B0E7-443D-B70E-1E66613A67E4}" type="datetimeFigureOut">
              <a:rPr lang="sv-SE" smtClean="0"/>
              <a:pPr/>
              <a:t>2017-11-09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9A7-D97F-49B4-9007-275B17DB830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589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288" y="1704975"/>
            <a:ext cx="5976913" cy="374491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850-B0E7-443D-B70E-1E66613A67E4}" type="datetimeFigureOut">
              <a:rPr lang="sv-SE" smtClean="0"/>
              <a:pPr/>
              <a:t>2017-11-09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9A7-D97F-49B4-9007-275B17DB830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4581994" y="877889"/>
            <a:ext cx="2584799" cy="4837112"/>
          </a:xfrm>
          <a:custGeom>
            <a:avLst/>
            <a:gdLst>
              <a:gd name="T0" fmla="*/ 482 w 482"/>
              <a:gd name="T1" fmla="*/ 0 h 902"/>
              <a:gd name="T2" fmla="*/ 411 w 482"/>
              <a:gd name="T3" fmla="*/ 0 h 902"/>
              <a:gd name="T4" fmla="*/ 0 w 482"/>
              <a:gd name="T5" fmla="*/ 902 h 902"/>
              <a:gd name="T6" fmla="*/ 482 w 482"/>
              <a:gd name="T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2" h="902">
                <a:moveTo>
                  <a:pt x="482" y="0"/>
                </a:moveTo>
                <a:lnTo>
                  <a:pt x="411" y="0"/>
                </a:lnTo>
                <a:lnTo>
                  <a:pt x="0" y="902"/>
                </a:lnTo>
                <a:lnTo>
                  <a:pt x="48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Platshållare för bild 21"/>
          <p:cNvSpPr>
            <a:spLocks noGrp="1"/>
          </p:cNvSpPr>
          <p:nvPr>
            <p:ph type="pic" sz="quarter" idx="15"/>
          </p:nvPr>
        </p:nvSpPr>
        <p:spPr>
          <a:xfrm>
            <a:off x="4572000" y="877889"/>
            <a:ext cx="4572000" cy="4838400"/>
          </a:xfrm>
          <a:custGeom>
            <a:avLst/>
            <a:gdLst/>
            <a:ahLst/>
            <a:cxnLst/>
            <a:rect l="l" t="t" r="r" b="b"/>
            <a:pathLst>
              <a:path w="4572000" h="4838400">
                <a:moveTo>
                  <a:pt x="2584929" y="0"/>
                </a:moveTo>
                <a:lnTo>
                  <a:pt x="4572000" y="0"/>
                </a:lnTo>
                <a:lnTo>
                  <a:pt x="4572000" y="4838400"/>
                </a:lnTo>
                <a:lnTo>
                  <a:pt x="0" y="4838400"/>
                </a:lnTo>
                <a:lnTo>
                  <a:pt x="2584797" y="1288"/>
                </a:lnTo>
                <a:lnTo>
                  <a:pt x="2584241" y="1288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91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5288" y="879213"/>
            <a:ext cx="8353425" cy="825762"/>
          </a:xfrm>
          <a:prstGeom prst="rect">
            <a:avLst/>
          </a:prstGeom>
        </p:spPr>
        <p:txBody>
          <a:bodyPr vert="horz" wrap="square" lIns="0" tIns="216000" rIns="0" bIns="108000" rtlCol="0" anchor="t" anchorCtr="0">
            <a:spAutoFit/>
          </a:bodyPr>
          <a:lstStyle/>
          <a:p>
            <a:pPr marL="0" lvl="0" algn="l"/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8" y="1704975"/>
            <a:ext cx="8353425" cy="37449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8D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Klicka här för att ändra format på bakgrundstexten</a:t>
            </a:r>
          </a:p>
          <a:p>
            <a:pPr marL="358775" marR="0" lvl="1" indent="-17938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98D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Nivå två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8D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Nivå tre</a:t>
            </a:r>
          </a:p>
          <a:p>
            <a:pPr marL="720000" marR="0" lvl="3" indent="-17938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8D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Nivå fyra</a:t>
            </a:r>
          </a:p>
          <a:p>
            <a:pPr marL="900000" marR="0" lvl="4" indent="-17938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8D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Nivå fem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288" y="5449888"/>
            <a:ext cx="2160000" cy="265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63B8850-B0E7-443D-B70E-1E66613A67E4}" type="datetimeFigureOut">
              <a:rPr lang="sv-SE" smtClean="0"/>
              <a:pPr/>
              <a:t>2017-11-09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332000" y="5449888"/>
            <a:ext cx="6480000" cy="265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713" y="5449888"/>
            <a:ext cx="2160000" cy="265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37F69A7-D97F-49B4-9007-275B17DB830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 rot="10800000" flipV="1">
            <a:off x="-3" y="-3076"/>
            <a:ext cx="9143999" cy="88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Picture 2" descr="K:\kunder\2016\SEK Svensk Elstandard\Logotyper\sek_logo_standard_rgb_konkret.png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355" y="120650"/>
            <a:ext cx="1260000" cy="6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/>
          <p:cNvSpPr/>
          <p:nvPr userDrawn="1"/>
        </p:nvSpPr>
        <p:spPr>
          <a:xfrm>
            <a:off x="-4" y="859889"/>
            <a:ext cx="9144004" cy="1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63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0" r:id="rId3"/>
    <p:sldLayoutId id="2147483660" r:id="rId4"/>
    <p:sldLayoutId id="2147483708" r:id="rId5"/>
    <p:sldLayoutId id="2147483709" r:id="rId6"/>
    <p:sldLayoutId id="2147483710" r:id="rId7"/>
    <p:sldLayoutId id="2147483653" r:id="rId8"/>
    <p:sldLayoutId id="214748371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9388" marR="0" indent="-179388" algn="l" defTabSz="914400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0098D4"/>
        </a:buClr>
        <a:buSzTx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marR="0" indent="-179388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98D4"/>
        </a:buClr>
        <a:buSz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marR="0" indent="-179388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98D4"/>
        </a:buClr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marR="0" indent="-179388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98D4"/>
        </a:buClr>
        <a:buSzTx/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marR="0" indent="-179388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98D4"/>
        </a:buClr>
        <a:buSzTx/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395289" y="4009628"/>
            <a:ext cx="3312045" cy="1032384"/>
          </a:xfrm>
          <a:prstGeom prst="rect">
            <a:avLst/>
          </a:prstGeom>
          <a:noFill/>
        </p:spPr>
        <p:txBody>
          <a:bodyPr wrap="square" lIns="0" tIns="0" rIns="0" bIns="108000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  <a:latin typeface="Calibri Light" panose="020F0302020204030204" pitchFamily="34" charset="0"/>
              </a:rPr>
              <a:t>Någon kort ingress kan man ha här</a:t>
            </a:r>
          </a:p>
        </p:txBody>
      </p:sp>
    </p:spTree>
    <p:extLst>
      <p:ext uri="{BB962C8B-B14F-4D97-AF65-F5344CB8AC3E}">
        <p14:creationId xmlns:p14="http://schemas.microsoft.com/office/powerpoint/2010/main" val="4103768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359532" y="432000"/>
            <a:ext cx="475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IEC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95288" y="879213"/>
            <a:ext cx="8353425" cy="770362"/>
          </a:xfrm>
        </p:spPr>
        <p:txBody>
          <a:bodyPr/>
          <a:lstStyle/>
          <a:p>
            <a:r>
              <a:rPr lang="sv-SE" sz="3200" b="0" dirty="0" smtClean="0"/>
              <a:t>IEC - Samarbete mellan intressenter i 165 länder</a:t>
            </a:r>
            <a:endParaRPr lang="sv-SE" sz="3200" b="0" dirty="0"/>
          </a:p>
        </p:txBody>
      </p:sp>
      <p:grpSp>
        <p:nvGrpSpPr>
          <p:cNvPr id="4" name="Grupp 3"/>
          <p:cNvGrpSpPr/>
          <p:nvPr/>
        </p:nvGrpSpPr>
        <p:grpSpPr>
          <a:xfrm>
            <a:off x="294097" y="1756207"/>
            <a:ext cx="8424863" cy="3636963"/>
            <a:chOff x="69850" y="1681386"/>
            <a:chExt cx="9005888" cy="4429125"/>
          </a:xfrm>
        </p:grpSpPr>
        <p:sp>
          <p:nvSpPr>
            <p:cNvPr id="288" name="Freeform 2"/>
            <p:cNvSpPr>
              <a:spLocks/>
            </p:cNvSpPr>
            <p:nvPr/>
          </p:nvSpPr>
          <p:spPr bwMode="auto">
            <a:xfrm>
              <a:off x="3679825" y="2557686"/>
              <a:ext cx="263525" cy="130175"/>
            </a:xfrm>
            <a:custGeom>
              <a:avLst/>
              <a:gdLst>
                <a:gd name="T0" fmla="*/ 2147483647 w 166"/>
                <a:gd name="T1" fmla="*/ 2147483647 h 82"/>
                <a:gd name="T2" fmla="*/ 0 w 166"/>
                <a:gd name="T3" fmla="*/ 2147483647 h 82"/>
                <a:gd name="T4" fmla="*/ 2147483647 w 166"/>
                <a:gd name="T5" fmla="*/ 2147483647 h 82"/>
                <a:gd name="T6" fmla="*/ 2147483647 w 166"/>
                <a:gd name="T7" fmla="*/ 2147483647 h 82"/>
                <a:gd name="T8" fmla="*/ 2147483647 w 166"/>
                <a:gd name="T9" fmla="*/ 2147483647 h 82"/>
                <a:gd name="T10" fmla="*/ 2147483647 w 166"/>
                <a:gd name="T11" fmla="*/ 2147483647 h 82"/>
                <a:gd name="T12" fmla="*/ 2147483647 w 166"/>
                <a:gd name="T13" fmla="*/ 2147483647 h 82"/>
                <a:gd name="T14" fmla="*/ 2147483647 w 166"/>
                <a:gd name="T15" fmla="*/ 2147483647 h 82"/>
                <a:gd name="T16" fmla="*/ 2147483647 w 166"/>
                <a:gd name="T17" fmla="*/ 2147483647 h 82"/>
                <a:gd name="T18" fmla="*/ 2147483647 w 166"/>
                <a:gd name="T19" fmla="*/ 2147483647 h 82"/>
                <a:gd name="T20" fmla="*/ 2147483647 w 166"/>
                <a:gd name="T21" fmla="*/ 2147483647 h 82"/>
                <a:gd name="T22" fmla="*/ 2147483647 w 166"/>
                <a:gd name="T23" fmla="*/ 2147483647 h 82"/>
                <a:gd name="T24" fmla="*/ 2147483647 w 166"/>
                <a:gd name="T25" fmla="*/ 2147483647 h 82"/>
                <a:gd name="T26" fmla="*/ 2147483647 w 166"/>
                <a:gd name="T27" fmla="*/ 2147483647 h 82"/>
                <a:gd name="T28" fmla="*/ 2147483647 w 166"/>
                <a:gd name="T29" fmla="*/ 2147483647 h 82"/>
                <a:gd name="T30" fmla="*/ 2147483647 w 166"/>
                <a:gd name="T31" fmla="*/ 2147483647 h 82"/>
                <a:gd name="T32" fmla="*/ 2147483647 w 166"/>
                <a:gd name="T33" fmla="*/ 2147483647 h 82"/>
                <a:gd name="T34" fmla="*/ 2147483647 w 166"/>
                <a:gd name="T35" fmla="*/ 2147483647 h 82"/>
                <a:gd name="T36" fmla="*/ 2147483647 w 166"/>
                <a:gd name="T37" fmla="*/ 2147483647 h 82"/>
                <a:gd name="T38" fmla="*/ 2147483647 w 166"/>
                <a:gd name="T39" fmla="*/ 0 h 82"/>
                <a:gd name="T40" fmla="*/ 2147483647 w 166"/>
                <a:gd name="T41" fmla="*/ 2147483647 h 82"/>
                <a:gd name="T42" fmla="*/ 2147483647 w 166"/>
                <a:gd name="T43" fmla="*/ 2147483647 h 82"/>
                <a:gd name="T44" fmla="*/ 2147483647 w 166"/>
                <a:gd name="T45" fmla="*/ 2147483647 h 82"/>
                <a:gd name="T46" fmla="*/ 2147483647 w 166"/>
                <a:gd name="T47" fmla="*/ 2147483647 h 82"/>
                <a:gd name="T48" fmla="*/ 2147483647 w 166"/>
                <a:gd name="T49" fmla="*/ 2147483647 h 82"/>
                <a:gd name="T50" fmla="*/ 2147483647 w 166"/>
                <a:gd name="T51" fmla="*/ 2147483647 h 82"/>
                <a:gd name="T52" fmla="*/ 2147483647 w 166"/>
                <a:gd name="T53" fmla="*/ 2147483647 h 82"/>
                <a:gd name="T54" fmla="*/ 2147483647 w 166"/>
                <a:gd name="T55" fmla="*/ 2147483647 h 82"/>
                <a:gd name="T56" fmla="*/ 2147483647 w 166"/>
                <a:gd name="T57" fmla="*/ 2147483647 h 82"/>
                <a:gd name="T58" fmla="*/ 2147483647 w 166"/>
                <a:gd name="T59" fmla="*/ 2147483647 h 82"/>
                <a:gd name="T60" fmla="*/ 2147483647 w 166"/>
                <a:gd name="T61" fmla="*/ 2147483647 h 82"/>
                <a:gd name="T62" fmla="*/ 2147483647 w 166"/>
                <a:gd name="T63" fmla="*/ 2147483647 h 82"/>
                <a:gd name="T64" fmla="*/ 2147483647 w 166"/>
                <a:gd name="T65" fmla="*/ 2147483647 h 82"/>
                <a:gd name="T66" fmla="*/ 2147483647 w 166"/>
                <a:gd name="T67" fmla="*/ 2147483647 h 82"/>
                <a:gd name="T68" fmla="*/ 2147483647 w 166"/>
                <a:gd name="T69" fmla="*/ 2147483647 h 82"/>
                <a:gd name="T70" fmla="*/ 2147483647 w 166"/>
                <a:gd name="T71" fmla="*/ 2147483647 h 82"/>
                <a:gd name="T72" fmla="*/ 2147483647 w 166"/>
                <a:gd name="T73" fmla="*/ 2147483647 h 82"/>
                <a:gd name="T74" fmla="*/ 2147483647 w 166"/>
                <a:gd name="T75" fmla="*/ 2147483647 h 82"/>
                <a:gd name="T76" fmla="*/ 2147483647 w 166"/>
                <a:gd name="T77" fmla="*/ 2147483647 h 82"/>
                <a:gd name="T78" fmla="*/ 2147483647 w 166"/>
                <a:gd name="T79" fmla="*/ 2147483647 h 82"/>
                <a:gd name="T80" fmla="*/ 2147483647 w 166"/>
                <a:gd name="T81" fmla="*/ 2147483647 h 82"/>
                <a:gd name="T82" fmla="*/ 2147483647 w 166"/>
                <a:gd name="T83" fmla="*/ 2147483647 h 82"/>
                <a:gd name="T84" fmla="*/ 2147483647 w 166"/>
                <a:gd name="T85" fmla="*/ 2147483647 h 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6" h="82">
                  <a:moveTo>
                    <a:pt x="14" y="28"/>
                  </a:moveTo>
                  <a:lnTo>
                    <a:pt x="0" y="28"/>
                  </a:lnTo>
                  <a:lnTo>
                    <a:pt x="6" y="18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0" y="6"/>
                  </a:lnTo>
                  <a:lnTo>
                    <a:pt x="42" y="14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4" y="24"/>
                  </a:lnTo>
                  <a:lnTo>
                    <a:pt x="58" y="18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104" y="14"/>
                  </a:lnTo>
                  <a:lnTo>
                    <a:pt x="118" y="8"/>
                  </a:lnTo>
                  <a:lnTo>
                    <a:pt x="128" y="0"/>
                  </a:lnTo>
                  <a:lnTo>
                    <a:pt x="140" y="12"/>
                  </a:lnTo>
                  <a:lnTo>
                    <a:pt x="150" y="16"/>
                  </a:lnTo>
                  <a:lnTo>
                    <a:pt x="158" y="24"/>
                  </a:lnTo>
                  <a:lnTo>
                    <a:pt x="166" y="34"/>
                  </a:lnTo>
                  <a:lnTo>
                    <a:pt x="166" y="42"/>
                  </a:lnTo>
                  <a:lnTo>
                    <a:pt x="156" y="50"/>
                  </a:lnTo>
                  <a:lnTo>
                    <a:pt x="140" y="60"/>
                  </a:lnTo>
                  <a:lnTo>
                    <a:pt x="120" y="68"/>
                  </a:lnTo>
                  <a:lnTo>
                    <a:pt x="102" y="74"/>
                  </a:lnTo>
                  <a:lnTo>
                    <a:pt x="88" y="82"/>
                  </a:lnTo>
                  <a:lnTo>
                    <a:pt x="74" y="82"/>
                  </a:lnTo>
                  <a:lnTo>
                    <a:pt x="58" y="76"/>
                  </a:lnTo>
                  <a:lnTo>
                    <a:pt x="48" y="70"/>
                  </a:lnTo>
                  <a:lnTo>
                    <a:pt x="18" y="70"/>
                  </a:lnTo>
                  <a:lnTo>
                    <a:pt x="32" y="62"/>
                  </a:lnTo>
                  <a:lnTo>
                    <a:pt x="34" y="52"/>
                  </a:lnTo>
                  <a:lnTo>
                    <a:pt x="26" y="48"/>
                  </a:lnTo>
                  <a:lnTo>
                    <a:pt x="14" y="46"/>
                  </a:lnTo>
                  <a:lnTo>
                    <a:pt x="2" y="44"/>
                  </a:lnTo>
                  <a:lnTo>
                    <a:pt x="18" y="38"/>
                  </a:lnTo>
                  <a:lnTo>
                    <a:pt x="30" y="32"/>
                  </a:lnTo>
                  <a:lnTo>
                    <a:pt x="24" y="28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3"/>
            <p:cNvSpPr>
              <a:spLocks/>
            </p:cNvSpPr>
            <p:nvPr/>
          </p:nvSpPr>
          <p:spPr bwMode="auto">
            <a:xfrm>
              <a:off x="2454275" y="1681386"/>
              <a:ext cx="1527175" cy="1136650"/>
            </a:xfrm>
            <a:custGeom>
              <a:avLst/>
              <a:gdLst>
                <a:gd name="T0" fmla="*/ 2147483647 w 962"/>
                <a:gd name="T1" fmla="*/ 2147483647 h 716"/>
                <a:gd name="T2" fmla="*/ 2147483647 w 962"/>
                <a:gd name="T3" fmla="*/ 2147483647 h 716"/>
                <a:gd name="T4" fmla="*/ 2147483647 w 962"/>
                <a:gd name="T5" fmla="*/ 2147483647 h 716"/>
                <a:gd name="T6" fmla="*/ 2147483647 w 962"/>
                <a:gd name="T7" fmla="*/ 2147483647 h 716"/>
                <a:gd name="T8" fmla="*/ 2147483647 w 962"/>
                <a:gd name="T9" fmla="*/ 2147483647 h 716"/>
                <a:gd name="T10" fmla="*/ 2147483647 w 962"/>
                <a:gd name="T11" fmla="*/ 2147483647 h 716"/>
                <a:gd name="T12" fmla="*/ 2147483647 w 962"/>
                <a:gd name="T13" fmla="*/ 2147483647 h 716"/>
                <a:gd name="T14" fmla="*/ 2147483647 w 962"/>
                <a:gd name="T15" fmla="*/ 2147483647 h 716"/>
                <a:gd name="T16" fmla="*/ 2147483647 w 962"/>
                <a:gd name="T17" fmla="*/ 2147483647 h 716"/>
                <a:gd name="T18" fmla="*/ 2147483647 w 962"/>
                <a:gd name="T19" fmla="*/ 2147483647 h 716"/>
                <a:gd name="T20" fmla="*/ 2147483647 w 962"/>
                <a:gd name="T21" fmla="*/ 2147483647 h 716"/>
                <a:gd name="T22" fmla="*/ 2147483647 w 962"/>
                <a:gd name="T23" fmla="*/ 2147483647 h 716"/>
                <a:gd name="T24" fmla="*/ 2147483647 w 962"/>
                <a:gd name="T25" fmla="*/ 2147483647 h 716"/>
                <a:gd name="T26" fmla="*/ 2147483647 w 962"/>
                <a:gd name="T27" fmla="*/ 2147483647 h 716"/>
                <a:gd name="T28" fmla="*/ 2147483647 w 962"/>
                <a:gd name="T29" fmla="*/ 2147483647 h 716"/>
                <a:gd name="T30" fmla="*/ 2147483647 w 962"/>
                <a:gd name="T31" fmla="*/ 2147483647 h 716"/>
                <a:gd name="T32" fmla="*/ 2147483647 w 962"/>
                <a:gd name="T33" fmla="*/ 2147483647 h 716"/>
                <a:gd name="T34" fmla="*/ 2147483647 w 962"/>
                <a:gd name="T35" fmla="*/ 2147483647 h 716"/>
                <a:gd name="T36" fmla="*/ 2147483647 w 962"/>
                <a:gd name="T37" fmla="*/ 2147483647 h 716"/>
                <a:gd name="T38" fmla="*/ 2147483647 w 962"/>
                <a:gd name="T39" fmla="*/ 2147483647 h 716"/>
                <a:gd name="T40" fmla="*/ 2147483647 w 962"/>
                <a:gd name="T41" fmla="*/ 2147483647 h 716"/>
                <a:gd name="T42" fmla="*/ 2147483647 w 962"/>
                <a:gd name="T43" fmla="*/ 2147483647 h 716"/>
                <a:gd name="T44" fmla="*/ 2147483647 w 962"/>
                <a:gd name="T45" fmla="*/ 2147483647 h 716"/>
                <a:gd name="T46" fmla="*/ 2147483647 w 962"/>
                <a:gd name="T47" fmla="*/ 2147483647 h 716"/>
                <a:gd name="T48" fmla="*/ 2147483647 w 962"/>
                <a:gd name="T49" fmla="*/ 2147483647 h 716"/>
                <a:gd name="T50" fmla="*/ 2147483647 w 962"/>
                <a:gd name="T51" fmla="*/ 2147483647 h 716"/>
                <a:gd name="T52" fmla="*/ 2147483647 w 962"/>
                <a:gd name="T53" fmla="*/ 2147483647 h 716"/>
                <a:gd name="T54" fmla="*/ 2147483647 w 962"/>
                <a:gd name="T55" fmla="*/ 2147483647 h 716"/>
                <a:gd name="T56" fmla="*/ 2147483647 w 962"/>
                <a:gd name="T57" fmla="*/ 2147483647 h 716"/>
                <a:gd name="T58" fmla="*/ 2147483647 w 962"/>
                <a:gd name="T59" fmla="*/ 2147483647 h 716"/>
                <a:gd name="T60" fmla="*/ 2147483647 w 962"/>
                <a:gd name="T61" fmla="*/ 2147483647 h 716"/>
                <a:gd name="T62" fmla="*/ 2147483647 w 962"/>
                <a:gd name="T63" fmla="*/ 2147483647 h 716"/>
                <a:gd name="T64" fmla="*/ 2147483647 w 962"/>
                <a:gd name="T65" fmla="*/ 2147483647 h 716"/>
                <a:gd name="T66" fmla="*/ 2147483647 w 962"/>
                <a:gd name="T67" fmla="*/ 2147483647 h 716"/>
                <a:gd name="T68" fmla="*/ 2147483647 w 962"/>
                <a:gd name="T69" fmla="*/ 0 h 716"/>
                <a:gd name="T70" fmla="*/ 2147483647 w 962"/>
                <a:gd name="T71" fmla="*/ 2147483647 h 716"/>
                <a:gd name="T72" fmla="*/ 2147483647 w 962"/>
                <a:gd name="T73" fmla="*/ 2147483647 h 716"/>
                <a:gd name="T74" fmla="*/ 2147483647 w 962"/>
                <a:gd name="T75" fmla="*/ 2147483647 h 716"/>
                <a:gd name="T76" fmla="*/ 2147483647 w 962"/>
                <a:gd name="T77" fmla="*/ 2147483647 h 716"/>
                <a:gd name="T78" fmla="*/ 2147483647 w 962"/>
                <a:gd name="T79" fmla="*/ 2147483647 h 716"/>
                <a:gd name="T80" fmla="*/ 2147483647 w 962"/>
                <a:gd name="T81" fmla="*/ 2147483647 h 716"/>
                <a:gd name="T82" fmla="*/ 2147483647 w 962"/>
                <a:gd name="T83" fmla="*/ 2147483647 h 716"/>
                <a:gd name="T84" fmla="*/ 2147483647 w 962"/>
                <a:gd name="T85" fmla="*/ 2147483647 h 716"/>
                <a:gd name="T86" fmla="*/ 2147483647 w 962"/>
                <a:gd name="T87" fmla="*/ 2147483647 h 716"/>
                <a:gd name="T88" fmla="*/ 2147483647 w 962"/>
                <a:gd name="T89" fmla="*/ 2147483647 h 716"/>
                <a:gd name="T90" fmla="*/ 2147483647 w 962"/>
                <a:gd name="T91" fmla="*/ 2147483647 h 716"/>
                <a:gd name="T92" fmla="*/ 2147483647 w 962"/>
                <a:gd name="T93" fmla="*/ 2147483647 h 716"/>
                <a:gd name="T94" fmla="*/ 2147483647 w 962"/>
                <a:gd name="T95" fmla="*/ 2147483647 h 716"/>
                <a:gd name="T96" fmla="*/ 2147483647 w 962"/>
                <a:gd name="T97" fmla="*/ 2147483647 h 716"/>
                <a:gd name="T98" fmla="*/ 2147483647 w 962"/>
                <a:gd name="T99" fmla="*/ 2147483647 h 716"/>
                <a:gd name="T100" fmla="*/ 2147483647 w 962"/>
                <a:gd name="T101" fmla="*/ 2147483647 h 716"/>
                <a:gd name="T102" fmla="*/ 2147483647 w 962"/>
                <a:gd name="T103" fmla="*/ 2147483647 h 716"/>
                <a:gd name="T104" fmla="*/ 2147483647 w 962"/>
                <a:gd name="T105" fmla="*/ 2147483647 h 716"/>
                <a:gd name="T106" fmla="*/ 2147483647 w 962"/>
                <a:gd name="T107" fmla="*/ 2147483647 h 716"/>
                <a:gd name="T108" fmla="*/ 2147483647 w 962"/>
                <a:gd name="T109" fmla="*/ 2147483647 h 716"/>
                <a:gd name="T110" fmla="*/ 2147483647 w 962"/>
                <a:gd name="T111" fmla="*/ 2147483647 h 716"/>
                <a:gd name="T112" fmla="*/ 2147483647 w 962"/>
                <a:gd name="T113" fmla="*/ 2147483647 h 716"/>
                <a:gd name="T114" fmla="*/ 2147483647 w 962"/>
                <a:gd name="T115" fmla="*/ 2147483647 h 716"/>
                <a:gd name="T116" fmla="*/ 2147483647 w 962"/>
                <a:gd name="T117" fmla="*/ 2147483647 h 7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62" h="716">
                  <a:moveTo>
                    <a:pt x="790" y="462"/>
                  </a:moveTo>
                  <a:lnTo>
                    <a:pt x="752" y="484"/>
                  </a:lnTo>
                  <a:lnTo>
                    <a:pt x="736" y="496"/>
                  </a:lnTo>
                  <a:lnTo>
                    <a:pt x="676" y="508"/>
                  </a:lnTo>
                  <a:lnTo>
                    <a:pt x="658" y="512"/>
                  </a:lnTo>
                  <a:lnTo>
                    <a:pt x="646" y="506"/>
                  </a:lnTo>
                  <a:lnTo>
                    <a:pt x="642" y="514"/>
                  </a:lnTo>
                  <a:lnTo>
                    <a:pt x="628" y="526"/>
                  </a:lnTo>
                  <a:lnTo>
                    <a:pt x="608" y="552"/>
                  </a:lnTo>
                  <a:lnTo>
                    <a:pt x="582" y="564"/>
                  </a:lnTo>
                  <a:lnTo>
                    <a:pt x="560" y="572"/>
                  </a:lnTo>
                  <a:lnTo>
                    <a:pt x="546" y="572"/>
                  </a:lnTo>
                  <a:lnTo>
                    <a:pt x="524" y="576"/>
                  </a:lnTo>
                  <a:lnTo>
                    <a:pt x="518" y="582"/>
                  </a:lnTo>
                  <a:lnTo>
                    <a:pt x="518" y="588"/>
                  </a:lnTo>
                  <a:lnTo>
                    <a:pt x="510" y="592"/>
                  </a:lnTo>
                  <a:lnTo>
                    <a:pt x="512" y="606"/>
                  </a:lnTo>
                  <a:lnTo>
                    <a:pt x="504" y="612"/>
                  </a:lnTo>
                  <a:lnTo>
                    <a:pt x="508" y="620"/>
                  </a:lnTo>
                  <a:lnTo>
                    <a:pt x="502" y="636"/>
                  </a:lnTo>
                  <a:lnTo>
                    <a:pt x="486" y="648"/>
                  </a:lnTo>
                  <a:lnTo>
                    <a:pt x="474" y="650"/>
                  </a:lnTo>
                  <a:lnTo>
                    <a:pt x="480" y="658"/>
                  </a:lnTo>
                  <a:lnTo>
                    <a:pt x="482" y="664"/>
                  </a:lnTo>
                  <a:lnTo>
                    <a:pt x="476" y="686"/>
                  </a:lnTo>
                  <a:lnTo>
                    <a:pt x="462" y="716"/>
                  </a:lnTo>
                  <a:lnTo>
                    <a:pt x="444" y="714"/>
                  </a:lnTo>
                  <a:lnTo>
                    <a:pt x="428" y="702"/>
                  </a:lnTo>
                  <a:lnTo>
                    <a:pt x="426" y="690"/>
                  </a:lnTo>
                  <a:lnTo>
                    <a:pt x="416" y="694"/>
                  </a:lnTo>
                  <a:lnTo>
                    <a:pt x="406" y="694"/>
                  </a:lnTo>
                  <a:lnTo>
                    <a:pt x="390" y="700"/>
                  </a:lnTo>
                  <a:lnTo>
                    <a:pt x="374" y="672"/>
                  </a:lnTo>
                  <a:lnTo>
                    <a:pt x="356" y="654"/>
                  </a:lnTo>
                  <a:lnTo>
                    <a:pt x="362" y="644"/>
                  </a:lnTo>
                  <a:lnTo>
                    <a:pt x="348" y="634"/>
                  </a:lnTo>
                  <a:lnTo>
                    <a:pt x="348" y="618"/>
                  </a:lnTo>
                  <a:lnTo>
                    <a:pt x="360" y="604"/>
                  </a:lnTo>
                  <a:lnTo>
                    <a:pt x="354" y="594"/>
                  </a:lnTo>
                  <a:lnTo>
                    <a:pt x="340" y="600"/>
                  </a:lnTo>
                  <a:lnTo>
                    <a:pt x="324" y="588"/>
                  </a:lnTo>
                  <a:lnTo>
                    <a:pt x="312" y="572"/>
                  </a:lnTo>
                  <a:lnTo>
                    <a:pt x="304" y="560"/>
                  </a:lnTo>
                  <a:lnTo>
                    <a:pt x="312" y="546"/>
                  </a:lnTo>
                  <a:lnTo>
                    <a:pt x="316" y="540"/>
                  </a:lnTo>
                  <a:lnTo>
                    <a:pt x="304" y="540"/>
                  </a:lnTo>
                  <a:lnTo>
                    <a:pt x="302" y="528"/>
                  </a:lnTo>
                  <a:lnTo>
                    <a:pt x="312" y="516"/>
                  </a:lnTo>
                  <a:lnTo>
                    <a:pt x="318" y="516"/>
                  </a:lnTo>
                  <a:lnTo>
                    <a:pt x="336" y="520"/>
                  </a:lnTo>
                  <a:lnTo>
                    <a:pt x="342" y="522"/>
                  </a:lnTo>
                  <a:lnTo>
                    <a:pt x="346" y="522"/>
                  </a:lnTo>
                  <a:lnTo>
                    <a:pt x="348" y="520"/>
                  </a:lnTo>
                  <a:lnTo>
                    <a:pt x="344" y="500"/>
                  </a:lnTo>
                  <a:lnTo>
                    <a:pt x="344" y="478"/>
                  </a:lnTo>
                  <a:lnTo>
                    <a:pt x="356" y="466"/>
                  </a:lnTo>
                  <a:lnTo>
                    <a:pt x="352" y="456"/>
                  </a:lnTo>
                  <a:lnTo>
                    <a:pt x="330" y="456"/>
                  </a:lnTo>
                  <a:lnTo>
                    <a:pt x="310" y="444"/>
                  </a:lnTo>
                  <a:lnTo>
                    <a:pt x="296" y="436"/>
                  </a:lnTo>
                  <a:lnTo>
                    <a:pt x="318" y="434"/>
                  </a:lnTo>
                  <a:lnTo>
                    <a:pt x="342" y="442"/>
                  </a:lnTo>
                  <a:lnTo>
                    <a:pt x="344" y="430"/>
                  </a:lnTo>
                  <a:lnTo>
                    <a:pt x="330" y="414"/>
                  </a:lnTo>
                  <a:lnTo>
                    <a:pt x="320" y="410"/>
                  </a:lnTo>
                  <a:lnTo>
                    <a:pt x="304" y="400"/>
                  </a:lnTo>
                  <a:lnTo>
                    <a:pt x="296" y="412"/>
                  </a:lnTo>
                  <a:lnTo>
                    <a:pt x="274" y="414"/>
                  </a:lnTo>
                  <a:lnTo>
                    <a:pt x="274" y="398"/>
                  </a:lnTo>
                  <a:lnTo>
                    <a:pt x="288" y="378"/>
                  </a:lnTo>
                  <a:lnTo>
                    <a:pt x="264" y="332"/>
                  </a:lnTo>
                  <a:lnTo>
                    <a:pt x="238" y="306"/>
                  </a:lnTo>
                  <a:lnTo>
                    <a:pt x="228" y="294"/>
                  </a:lnTo>
                  <a:lnTo>
                    <a:pt x="226" y="284"/>
                  </a:lnTo>
                  <a:lnTo>
                    <a:pt x="196" y="274"/>
                  </a:lnTo>
                  <a:lnTo>
                    <a:pt x="148" y="262"/>
                  </a:lnTo>
                  <a:lnTo>
                    <a:pt x="138" y="266"/>
                  </a:lnTo>
                  <a:lnTo>
                    <a:pt x="118" y="274"/>
                  </a:lnTo>
                  <a:lnTo>
                    <a:pt x="106" y="264"/>
                  </a:lnTo>
                  <a:lnTo>
                    <a:pt x="100" y="272"/>
                  </a:lnTo>
                  <a:lnTo>
                    <a:pt x="94" y="276"/>
                  </a:lnTo>
                  <a:lnTo>
                    <a:pt x="76" y="272"/>
                  </a:lnTo>
                  <a:lnTo>
                    <a:pt x="52" y="262"/>
                  </a:lnTo>
                  <a:lnTo>
                    <a:pt x="68" y="256"/>
                  </a:lnTo>
                  <a:lnTo>
                    <a:pt x="76" y="252"/>
                  </a:lnTo>
                  <a:lnTo>
                    <a:pt x="62" y="250"/>
                  </a:lnTo>
                  <a:lnTo>
                    <a:pt x="42" y="250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60" y="234"/>
                  </a:lnTo>
                  <a:lnTo>
                    <a:pt x="100" y="230"/>
                  </a:lnTo>
                  <a:lnTo>
                    <a:pt x="102" y="222"/>
                  </a:lnTo>
                  <a:lnTo>
                    <a:pt x="84" y="222"/>
                  </a:lnTo>
                  <a:lnTo>
                    <a:pt x="62" y="224"/>
                  </a:lnTo>
                  <a:lnTo>
                    <a:pt x="40" y="220"/>
                  </a:lnTo>
                  <a:lnTo>
                    <a:pt x="8" y="206"/>
                  </a:lnTo>
                  <a:lnTo>
                    <a:pt x="0" y="196"/>
                  </a:lnTo>
                  <a:lnTo>
                    <a:pt x="8" y="188"/>
                  </a:lnTo>
                  <a:lnTo>
                    <a:pt x="32" y="184"/>
                  </a:lnTo>
                  <a:lnTo>
                    <a:pt x="58" y="180"/>
                  </a:lnTo>
                  <a:lnTo>
                    <a:pt x="76" y="170"/>
                  </a:lnTo>
                  <a:lnTo>
                    <a:pt x="106" y="170"/>
                  </a:lnTo>
                  <a:lnTo>
                    <a:pt x="122" y="156"/>
                  </a:lnTo>
                  <a:lnTo>
                    <a:pt x="124" y="134"/>
                  </a:lnTo>
                  <a:lnTo>
                    <a:pt x="112" y="140"/>
                  </a:lnTo>
                  <a:lnTo>
                    <a:pt x="82" y="128"/>
                  </a:lnTo>
                  <a:lnTo>
                    <a:pt x="102" y="114"/>
                  </a:lnTo>
                  <a:lnTo>
                    <a:pt x="128" y="102"/>
                  </a:lnTo>
                  <a:lnTo>
                    <a:pt x="160" y="92"/>
                  </a:lnTo>
                  <a:lnTo>
                    <a:pt x="184" y="100"/>
                  </a:lnTo>
                  <a:lnTo>
                    <a:pt x="190" y="80"/>
                  </a:lnTo>
                  <a:lnTo>
                    <a:pt x="182" y="70"/>
                  </a:lnTo>
                  <a:lnTo>
                    <a:pt x="212" y="66"/>
                  </a:lnTo>
                  <a:lnTo>
                    <a:pt x="222" y="76"/>
                  </a:lnTo>
                  <a:lnTo>
                    <a:pt x="238" y="80"/>
                  </a:lnTo>
                  <a:lnTo>
                    <a:pt x="230" y="68"/>
                  </a:lnTo>
                  <a:lnTo>
                    <a:pt x="226" y="62"/>
                  </a:lnTo>
                  <a:lnTo>
                    <a:pt x="224" y="60"/>
                  </a:lnTo>
                  <a:lnTo>
                    <a:pt x="224" y="58"/>
                  </a:lnTo>
                  <a:lnTo>
                    <a:pt x="296" y="50"/>
                  </a:lnTo>
                  <a:lnTo>
                    <a:pt x="304" y="70"/>
                  </a:lnTo>
                  <a:lnTo>
                    <a:pt x="316" y="66"/>
                  </a:lnTo>
                  <a:lnTo>
                    <a:pt x="312" y="48"/>
                  </a:lnTo>
                  <a:lnTo>
                    <a:pt x="344" y="66"/>
                  </a:lnTo>
                  <a:lnTo>
                    <a:pt x="366" y="66"/>
                  </a:lnTo>
                  <a:lnTo>
                    <a:pt x="350" y="56"/>
                  </a:lnTo>
                  <a:lnTo>
                    <a:pt x="358" y="44"/>
                  </a:lnTo>
                  <a:lnTo>
                    <a:pt x="374" y="44"/>
                  </a:lnTo>
                  <a:lnTo>
                    <a:pt x="404" y="56"/>
                  </a:lnTo>
                  <a:lnTo>
                    <a:pt x="442" y="74"/>
                  </a:lnTo>
                  <a:lnTo>
                    <a:pt x="450" y="68"/>
                  </a:lnTo>
                  <a:lnTo>
                    <a:pt x="400" y="40"/>
                  </a:lnTo>
                  <a:lnTo>
                    <a:pt x="422" y="34"/>
                  </a:lnTo>
                  <a:lnTo>
                    <a:pt x="424" y="24"/>
                  </a:lnTo>
                  <a:lnTo>
                    <a:pt x="450" y="16"/>
                  </a:lnTo>
                  <a:lnTo>
                    <a:pt x="478" y="14"/>
                  </a:lnTo>
                  <a:lnTo>
                    <a:pt x="510" y="18"/>
                  </a:lnTo>
                  <a:lnTo>
                    <a:pt x="534" y="16"/>
                  </a:lnTo>
                  <a:lnTo>
                    <a:pt x="562" y="4"/>
                  </a:lnTo>
                  <a:lnTo>
                    <a:pt x="618" y="0"/>
                  </a:lnTo>
                  <a:lnTo>
                    <a:pt x="680" y="0"/>
                  </a:lnTo>
                  <a:lnTo>
                    <a:pt x="716" y="4"/>
                  </a:lnTo>
                  <a:lnTo>
                    <a:pt x="746" y="12"/>
                  </a:lnTo>
                  <a:lnTo>
                    <a:pt x="756" y="18"/>
                  </a:lnTo>
                  <a:lnTo>
                    <a:pt x="760" y="24"/>
                  </a:lnTo>
                  <a:lnTo>
                    <a:pt x="814" y="38"/>
                  </a:lnTo>
                  <a:lnTo>
                    <a:pt x="800" y="48"/>
                  </a:lnTo>
                  <a:lnTo>
                    <a:pt x="738" y="56"/>
                  </a:lnTo>
                  <a:lnTo>
                    <a:pt x="676" y="58"/>
                  </a:lnTo>
                  <a:lnTo>
                    <a:pt x="668" y="70"/>
                  </a:lnTo>
                  <a:lnTo>
                    <a:pt x="694" y="64"/>
                  </a:lnTo>
                  <a:lnTo>
                    <a:pt x="754" y="66"/>
                  </a:lnTo>
                  <a:lnTo>
                    <a:pt x="740" y="76"/>
                  </a:lnTo>
                  <a:lnTo>
                    <a:pt x="726" y="80"/>
                  </a:lnTo>
                  <a:lnTo>
                    <a:pt x="734" y="82"/>
                  </a:lnTo>
                  <a:lnTo>
                    <a:pt x="760" y="76"/>
                  </a:lnTo>
                  <a:lnTo>
                    <a:pt x="774" y="68"/>
                  </a:lnTo>
                  <a:lnTo>
                    <a:pt x="782" y="58"/>
                  </a:lnTo>
                  <a:lnTo>
                    <a:pt x="800" y="58"/>
                  </a:lnTo>
                  <a:lnTo>
                    <a:pt x="806" y="66"/>
                  </a:lnTo>
                  <a:lnTo>
                    <a:pt x="806" y="82"/>
                  </a:lnTo>
                  <a:lnTo>
                    <a:pt x="774" y="104"/>
                  </a:lnTo>
                  <a:lnTo>
                    <a:pt x="770" y="114"/>
                  </a:lnTo>
                  <a:lnTo>
                    <a:pt x="792" y="102"/>
                  </a:lnTo>
                  <a:lnTo>
                    <a:pt x="820" y="86"/>
                  </a:lnTo>
                  <a:lnTo>
                    <a:pt x="836" y="74"/>
                  </a:lnTo>
                  <a:lnTo>
                    <a:pt x="868" y="84"/>
                  </a:lnTo>
                  <a:lnTo>
                    <a:pt x="884" y="68"/>
                  </a:lnTo>
                  <a:lnTo>
                    <a:pt x="914" y="66"/>
                  </a:lnTo>
                  <a:lnTo>
                    <a:pt x="946" y="70"/>
                  </a:lnTo>
                  <a:lnTo>
                    <a:pt x="962" y="80"/>
                  </a:lnTo>
                  <a:lnTo>
                    <a:pt x="948" y="90"/>
                  </a:lnTo>
                  <a:lnTo>
                    <a:pt x="922" y="98"/>
                  </a:lnTo>
                  <a:lnTo>
                    <a:pt x="916" y="106"/>
                  </a:lnTo>
                  <a:lnTo>
                    <a:pt x="906" y="110"/>
                  </a:lnTo>
                  <a:lnTo>
                    <a:pt x="872" y="110"/>
                  </a:lnTo>
                  <a:lnTo>
                    <a:pt x="852" y="116"/>
                  </a:lnTo>
                  <a:lnTo>
                    <a:pt x="870" y="120"/>
                  </a:lnTo>
                  <a:lnTo>
                    <a:pt x="896" y="122"/>
                  </a:lnTo>
                  <a:lnTo>
                    <a:pt x="888" y="130"/>
                  </a:lnTo>
                  <a:lnTo>
                    <a:pt x="850" y="128"/>
                  </a:lnTo>
                  <a:lnTo>
                    <a:pt x="832" y="132"/>
                  </a:lnTo>
                  <a:lnTo>
                    <a:pt x="840" y="140"/>
                  </a:lnTo>
                  <a:lnTo>
                    <a:pt x="866" y="138"/>
                  </a:lnTo>
                  <a:lnTo>
                    <a:pt x="876" y="138"/>
                  </a:lnTo>
                  <a:lnTo>
                    <a:pt x="868" y="146"/>
                  </a:lnTo>
                  <a:lnTo>
                    <a:pt x="844" y="152"/>
                  </a:lnTo>
                  <a:lnTo>
                    <a:pt x="842" y="170"/>
                  </a:lnTo>
                  <a:lnTo>
                    <a:pt x="822" y="180"/>
                  </a:lnTo>
                  <a:lnTo>
                    <a:pt x="812" y="208"/>
                  </a:lnTo>
                  <a:lnTo>
                    <a:pt x="822" y="210"/>
                  </a:lnTo>
                  <a:lnTo>
                    <a:pt x="848" y="212"/>
                  </a:lnTo>
                  <a:lnTo>
                    <a:pt x="836" y="220"/>
                  </a:lnTo>
                  <a:lnTo>
                    <a:pt x="836" y="224"/>
                  </a:lnTo>
                  <a:lnTo>
                    <a:pt x="838" y="226"/>
                  </a:lnTo>
                  <a:lnTo>
                    <a:pt x="840" y="228"/>
                  </a:lnTo>
                  <a:lnTo>
                    <a:pt x="854" y="234"/>
                  </a:lnTo>
                  <a:lnTo>
                    <a:pt x="868" y="238"/>
                  </a:lnTo>
                  <a:lnTo>
                    <a:pt x="864" y="250"/>
                  </a:lnTo>
                  <a:lnTo>
                    <a:pt x="860" y="258"/>
                  </a:lnTo>
                  <a:lnTo>
                    <a:pt x="858" y="260"/>
                  </a:lnTo>
                  <a:lnTo>
                    <a:pt x="846" y="252"/>
                  </a:lnTo>
                  <a:lnTo>
                    <a:pt x="836" y="244"/>
                  </a:lnTo>
                  <a:lnTo>
                    <a:pt x="814" y="248"/>
                  </a:lnTo>
                  <a:lnTo>
                    <a:pt x="814" y="262"/>
                  </a:lnTo>
                  <a:lnTo>
                    <a:pt x="834" y="268"/>
                  </a:lnTo>
                  <a:lnTo>
                    <a:pt x="850" y="280"/>
                  </a:lnTo>
                  <a:lnTo>
                    <a:pt x="848" y="296"/>
                  </a:lnTo>
                  <a:lnTo>
                    <a:pt x="828" y="298"/>
                  </a:lnTo>
                  <a:lnTo>
                    <a:pt x="840" y="312"/>
                  </a:lnTo>
                  <a:lnTo>
                    <a:pt x="846" y="320"/>
                  </a:lnTo>
                  <a:lnTo>
                    <a:pt x="850" y="324"/>
                  </a:lnTo>
                  <a:lnTo>
                    <a:pt x="850" y="328"/>
                  </a:lnTo>
                  <a:lnTo>
                    <a:pt x="838" y="334"/>
                  </a:lnTo>
                  <a:lnTo>
                    <a:pt x="826" y="336"/>
                  </a:lnTo>
                  <a:lnTo>
                    <a:pt x="830" y="350"/>
                  </a:lnTo>
                  <a:lnTo>
                    <a:pt x="812" y="356"/>
                  </a:lnTo>
                  <a:lnTo>
                    <a:pt x="790" y="356"/>
                  </a:lnTo>
                  <a:lnTo>
                    <a:pt x="768" y="354"/>
                  </a:lnTo>
                  <a:lnTo>
                    <a:pt x="756" y="360"/>
                  </a:lnTo>
                  <a:lnTo>
                    <a:pt x="768" y="372"/>
                  </a:lnTo>
                  <a:lnTo>
                    <a:pt x="800" y="372"/>
                  </a:lnTo>
                  <a:lnTo>
                    <a:pt x="804" y="382"/>
                  </a:lnTo>
                  <a:lnTo>
                    <a:pt x="800" y="400"/>
                  </a:lnTo>
                  <a:lnTo>
                    <a:pt x="782" y="386"/>
                  </a:lnTo>
                  <a:lnTo>
                    <a:pt x="774" y="386"/>
                  </a:lnTo>
                  <a:lnTo>
                    <a:pt x="776" y="392"/>
                  </a:lnTo>
                  <a:lnTo>
                    <a:pt x="804" y="410"/>
                  </a:lnTo>
                  <a:lnTo>
                    <a:pt x="810" y="446"/>
                  </a:lnTo>
                  <a:lnTo>
                    <a:pt x="790" y="444"/>
                  </a:lnTo>
                  <a:lnTo>
                    <a:pt x="770" y="430"/>
                  </a:lnTo>
                  <a:lnTo>
                    <a:pt x="756" y="416"/>
                  </a:lnTo>
                  <a:lnTo>
                    <a:pt x="750" y="414"/>
                  </a:lnTo>
                  <a:lnTo>
                    <a:pt x="750" y="432"/>
                  </a:lnTo>
                  <a:lnTo>
                    <a:pt x="756" y="446"/>
                  </a:lnTo>
                  <a:lnTo>
                    <a:pt x="778" y="452"/>
                  </a:lnTo>
                  <a:lnTo>
                    <a:pt x="804" y="454"/>
                  </a:lnTo>
                  <a:lnTo>
                    <a:pt x="790" y="46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4"/>
            <p:cNvSpPr>
              <a:spLocks/>
            </p:cNvSpPr>
            <p:nvPr/>
          </p:nvSpPr>
          <p:spPr bwMode="auto">
            <a:xfrm>
              <a:off x="1333500" y="3691161"/>
              <a:ext cx="765175" cy="485775"/>
            </a:xfrm>
            <a:custGeom>
              <a:avLst/>
              <a:gdLst>
                <a:gd name="T0" fmla="*/ 2147483647 w 482"/>
                <a:gd name="T1" fmla="*/ 2147483647 h 306"/>
                <a:gd name="T2" fmla="*/ 2147483647 w 482"/>
                <a:gd name="T3" fmla="*/ 2147483647 h 306"/>
                <a:gd name="T4" fmla="*/ 2147483647 w 482"/>
                <a:gd name="T5" fmla="*/ 2147483647 h 306"/>
                <a:gd name="T6" fmla="*/ 2147483647 w 482"/>
                <a:gd name="T7" fmla="*/ 2147483647 h 306"/>
                <a:gd name="T8" fmla="*/ 2147483647 w 482"/>
                <a:gd name="T9" fmla="*/ 2147483647 h 306"/>
                <a:gd name="T10" fmla="*/ 2147483647 w 482"/>
                <a:gd name="T11" fmla="*/ 2147483647 h 306"/>
                <a:gd name="T12" fmla="*/ 2147483647 w 482"/>
                <a:gd name="T13" fmla="*/ 2147483647 h 306"/>
                <a:gd name="T14" fmla="*/ 2147483647 w 482"/>
                <a:gd name="T15" fmla="*/ 2147483647 h 306"/>
                <a:gd name="T16" fmla="*/ 2147483647 w 482"/>
                <a:gd name="T17" fmla="*/ 2147483647 h 306"/>
                <a:gd name="T18" fmla="*/ 2147483647 w 482"/>
                <a:gd name="T19" fmla="*/ 2147483647 h 306"/>
                <a:gd name="T20" fmla="*/ 2147483647 w 482"/>
                <a:gd name="T21" fmla="*/ 2147483647 h 306"/>
                <a:gd name="T22" fmla="*/ 2147483647 w 482"/>
                <a:gd name="T23" fmla="*/ 2147483647 h 306"/>
                <a:gd name="T24" fmla="*/ 2147483647 w 482"/>
                <a:gd name="T25" fmla="*/ 2147483647 h 306"/>
                <a:gd name="T26" fmla="*/ 2147483647 w 482"/>
                <a:gd name="T27" fmla="*/ 2147483647 h 306"/>
                <a:gd name="T28" fmla="*/ 2147483647 w 482"/>
                <a:gd name="T29" fmla="*/ 2147483647 h 306"/>
                <a:gd name="T30" fmla="*/ 2147483647 w 482"/>
                <a:gd name="T31" fmla="*/ 2147483647 h 306"/>
                <a:gd name="T32" fmla="*/ 2147483647 w 482"/>
                <a:gd name="T33" fmla="*/ 2147483647 h 306"/>
                <a:gd name="T34" fmla="*/ 2147483647 w 482"/>
                <a:gd name="T35" fmla="*/ 2147483647 h 306"/>
                <a:gd name="T36" fmla="*/ 2147483647 w 482"/>
                <a:gd name="T37" fmla="*/ 2147483647 h 306"/>
                <a:gd name="T38" fmla="*/ 2147483647 w 482"/>
                <a:gd name="T39" fmla="*/ 2147483647 h 306"/>
                <a:gd name="T40" fmla="*/ 2147483647 w 482"/>
                <a:gd name="T41" fmla="*/ 2147483647 h 306"/>
                <a:gd name="T42" fmla="*/ 2147483647 w 482"/>
                <a:gd name="T43" fmla="*/ 2147483647 h 306"/>
                <a:gd name="T44" fmla="*/ 2147483647 w 482"/>
                <a:gd name="T45" fmla="*/ 2147483647 h 306"/>
                <a:gd name="T46" fmla="*/ 2147483647 w 482"/>
                <a:gd name="T47" fmla="*/ 2147483647 h 306"/>
                <a:gd name="T48" fmla="*/ 2147483647 w 482"/>
                <a:gd name="T49" fmla="*/ 2147483647 h 306"/>
                <a:gd name="T50" fmla="*/ 2147483647 w 482"/>
                <a:gd name="T51" fmla="*/ 2147483647 h 306"/>
                <a:gd name="T52" fmla="*/ 2147483647 w 482"/>
                <a:gd name="T53" fmla="*/ 2147483647 h 306"/>
                <a:gd name="T54" fmla="*/ 2147483647 w 482"/>
                <a:gd name="T55" fmla="*/ 2147483647 h 306"/>
                <a:gd name="T56" fmla="*/ 2147483647 w 482"/>
                <a:gd name="T57" fmla="*/ 2147483647 h 306"/>
                <a:gd name="T58" fmla="*/ 2147483647 w 482"/>
                <a:gd name="T59" fmla="*/ 2147483647 h 306"/>
                <a:gd name="T60" fmla="*/ 2147483647 w 482"/>
                <a:gd name="T61" fmla="*/ 2147483647 h 306"/>
                <a:gd name="T62" fmla="*/ 2147483647 w 482"/>
                <a:gd name="T63" fmla="*/ 2147483647 h 306"/>
                <a:gd name="T64" fmla="*/ 2147483647 w 482"/>
                <a:gd name="T65" fmla="*/ 2147483647 h 306"/>
                <a:gd name="T66" fmla="*/ 2147483647 w 482"/>
                <a:gd name="T67" fmla="*/ 2147483647 h 306"/>
                <a:gd name="T68" fmla="*/ 2147483647 w 482"/>
                <a:gd name="T69" fmla="*/ 2147483647 h 306"/>
                <a:gd name="T70" fmla="*/ 2147483647 w 482"/>
                <a:gd name="T71" fmla="*/ 2147483647 h 306"/>
                <a:gd name="T72" fmla="*/ 2147483647 w 482"/>
                <a:gd name="T73" fmla="*/ 2147483647 h 306"/>
                <a:gd name="T74" fmla="*/ 2147483647 w 482"/>
                <a:gd name="T75" fmla="*/ 2147483647 h 306"/>
                <a:gd name="T76" fmla="*/ 2147483647 w 482"/>
                <a:gd name="T77" fmla="*/ 2147483647 h 306"/>
                <a:gd name="T78" fmla="*/ 2147483647 w 482"/>
                <a:gd name="T79" fmla="*/ 2147483647 h 306"/>
                <a:gd name="T80" fmla="*/ 2147483647 w 482"/>
                <a:gd name="T81" fmla="*/ 2147483647 h 306"/>
                <a:gd name="T82" fmla="*/ 2147483647 w 482"/>
                <a:gd name="T83" fmla="*/ 2147483647 h 306"/>
                <a:gd name="T84" fmla="*/ 2147483647 w 482"/>
                <a:gd name="T85" fmla="*/ 2147483647 h 306"/>
                <a:gd name="T86" fmla="*/ 2147483647 w 482"/>
                <a:gd name="T87" fmla="*/ 2147483647 h 306"/>
                <a:gd name="T88" fmla="*/ 2147483647 w 482"/>
                <a:gd name="T89" fmla="*/ 2147483647 h 306"/>
                <a:gd name="T90" fmla="*/ 2147483647 w 482"/>
                <a:gd name="T91" fmla="*/ 2147483647 h 306"/>
                <a:gd name="T92" fmla="*/ 2147483647 w 482"/>
                <a:gd name="T93" fmla="*/ 2147483647 h 3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82" h="306">
                  <a:moveTo>
                    <a:pt x="0" y="2"/>
                  </a:moveTo>
                  <a:lnTo>
                    <a:pt x="32" y="0"/>
                  </a:lnTo>
                  <a:lnTo>
                    <a:pt x="76" y="18"/>
                  </a:lnTo>
                  <a:lnTo>
                    <a:pt x="92" y="24"/>
                  </a:lnTo>
                  <a:lnTo>
                    <a:pt x="138" y="24"/>
                  </a:lnTo>
                  <a:lnTo>
                    <a:pt x="146" y="18"/>
                  </a:lnTo>
                  <a:lnTo>
                    <a:pt x="166" y="14"/>
                  </a:lnTo>
                  <a:lnTo>
                    <a:pt x="186" y="30"/>
                  </a:lnTo>
                  <a:lnTo>
                    <a:pt x="196" y="38"/>
                  </a:lnTo>
                  <a:lnTo>
                    <a:pt x="198" y="54"/>
                  </a:lnTo>
                  <a:lnTo>
                    <a:pt x="214" y="64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36" y="48"/>
                  </a:lnTo>
                  <a:lnTo>
                    <a:pt x="258" y="58"/>
                  </a:lnTo>
                  <a:lnTo>
                    <a:pt x="264" y="72"/>
                  </a:lnTo>
                  <a:lnTo>
                    <a:pt x="274" y="84"/>
                  </a:lnTo>
                  <a:lnTo>
                    <a:pt x="282" y="96"/>
                  </a:lnTo>
                  <a:lnTo>
                    <a:pt x="290" y="108"/>
                  </a:lnTo>
                  <a:lnTo>
                    <a:pt x="306" y="114"/>
                  </a:lnTo>
                  <a:lnTo>
                    <a:pt x="318" y="116"/>
                  </a:lnTo>
                  <a:lnTo>
                    <a:pt x="314" y="124"/>
                  </a:lnTo>
                  <a:lnTo>
                    <a:pt x="310" y="136"/>
                  </a:lnTo>
                  <a:lnTo>
                    <a:pt x="308" y="152"/>
                  </a:lnTo>
                  <a:lnTo>
                    <a:pt x="308" y="162"/>
                  </a:lnTo>
                  <a:lnTo>
                    <a:pt x="308" y="174"/>
                  </a:lnTo>
                  <a:lnTo>
                    <a:pt x="312" y="192"/>
                  </a:lnTo>
                  <a:lnTo>
                    <a:pt x="322" y="210"/>
                  </a:lnTo>
                  <a:lnTo>
                    <a:pt x="330" y="222"/>
                  </a:lnTo>
                  <a:lnTo>
                    <a:pt x="338" y="234"/>
                  </a:lnTo>
                  <a:lnTo>
                    <a:pt x="348" y="240"/>
                  </a:lnTo>
                  <a:lnTo>
                    <a:pt x="360" y="244"/>
                  </a:lnTo>
                  <a:lnTo>
                    <a:pt x="376" y="244"/>
                  </a:lnTo>
                  <a:lnTo>
                    <a:pt x="396" y="240"/>
                  </a:lnTo>
                  <a:lnTo>
                    <a:pt x="416" y="236"/>
                  </a:lnTo>
                  <a:lnTo>
                    <a:pt x="424" y="220"/>
                  </a:lnTo>
                  <a:lnTo>
                    <a:pt x="424" y="210"/>
                  </a:lnTo>
                  <a:lnTo>
                    <a:pt x="428" y="200"/>
                  </a:lnTo>
                  <a:lnTo>
                    <a:pt x="442" y="192"/>
                  </a:lnTo>
                  <a:lnTo>
                    <a:pt x="452" y="192"/>
                  </a:lnTo>
                  <a:lnTo>
                    <a:pt x="470" y="192"/>
                  </a:lnTo>
                  <a:lnTo>
                    <a:pt x="482" y="194"/>
                  </a:lnTo>
                  <a:lnTo>
                    <a:pt x="478" y="206"/>
                  </a:lnTo>
                  <a:lnTo>
                    <a:pt x="472" y="214"/>
                  </a:lnTo>
                  <a:lnTo>
                    <a:pt x="470" y="220"/>
                  </a:lnTo>
                  <a:lnTo>
                    <a:pt x="468" y="232"/>
                  </a:lnTo>
                  <a:lnTo>
                    <a:pt x="468" y="244"/>
                  </a:lnTo>
                  <a:lnTo>
                    <a:pt x="464" y="246"/>
                  </a:lnTo>
                  <a:lnTo>
                    <a:pt x="460" y="240"/>
                  </a:lnTo>
                  <a:lnTo>
                    <a:pt x="456" y="242"/>
                  </a:lnTo>
                  <a:lnTo>
                    <a:pt x="452" y="246"/>
                  </a:lnTo>
                  <a:lnTo>
                    <a:pt x="446" y="252"/>
                  </a:lnTo>
                  <a:lnTo>
                    <a:pt x="434" y="252"/>
                  </a:lnTo>
                  <a:lnTo>
                    <a:pt x="416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24" y="272"/>
                  </a:lnTo>
                  <a:lnTo>
                    <a:pt x="428" y="278"/>
                  </a:lnTo>
                  <a:lnTo>
                    <a:pt x="424" y="280"/>
                  </a:lnTo>
                  <a:lnTo>
                    <a:pt x="412" y="282"/>
                  </a:lnTo>
                  <a:lnTo>
                    <a:pt x="408" y="280"/>
                  </a:lnTo>
                  <a:lnTo>
                    <a:pt x="406" y="284"/>
                  </a:lnTo>
                  <a:lnTo>
                    <a:pt x="402" y="288"/>
                  </a:lnTo>
                  <a:lnTo>
                    <a:pt x="400" y="294"/>
                  </a:lnTo>
                  <a:lnTo>
                    <a:pt x="398" y="306"/>
                  </a:lnTo>
                  <a:lnTo>
                    <a:pt x="392" y="300"/>
                  </a:lnTo>
                  <a:lnTo>
                    <a:pt x="382" y="290"/>
                  </a:lnTo>
                  <a:lnTo>
                    <a:pt x="372" y="284"/>
                  </a:lnTo>
                  <a:lnTo>
                    <a:pt x="364" y="280"/>
                  </a:lnTo>
                  <a:lnTo>
                    <a:pt x="356" y="278"/>
                  </a:lnTo>
                  <a:lnTo>
                    <a:pt x="346" y="280"/>
                  </a:lnTo>
                  <a:lnTo>
                    <a:pt x="338" y="284"/>
                  </a:lnTo>
                  <a:lnTo>
                    <a:pt x="328" y="286"/>
                  </a:lnTo>
                  <a:lnTo>
                    <a:pt x="312" y="282"/>
                  </a:lnTo>
                  <a:lnTo>
                    <a:pt x="298" y="276"/>
                  </a:lnTo>
                  <a:lnTo>
                    <a:pt x="282" y="270"/>
                  </a:lnTo>
                  <a:lnTo>
                    <a:pt x="264" y="264"/>
                  </a:lnTo>
                  <a:lnTo>
                    <a:pt x="254" y="260"/>
                  </a:lnTo>
                  <a:lnTo>
                    <a:pt x="246" y="248"/>
                  </a:lnTo>
                  <a:lnTo>
                    <a:pt x="232" y="248"/>
                  </a:lnTo>
                  <a:lnTo>
                    <a:pt x="218" y="240"/>
                  </a:lnTo>
                  <a:lnTo>
                    <a:pt x="204" y="232"/>
                  </a:lnTo>
                  <a:lnTo>
                    <a:pt x="192" y="222"/>
                  </a:lnTo>
                  <a:lnTo>
                    <a:pt x="186" y="212"/>
                  </a:lnTo>
                  <a:lnTo>
                    <a:pt x="186" y="202"/>
                  </a:lnTo>
                  <a:lnTo>
                    <a:pt x="192" y="196"/>
                  </a:lnTo>
                  <a:lnTo>
                    <a:pt x="192" y="186"/>
                  </a:lnTo>
                  <a:lnTo>
                    <a:pt x="178" y="168"/>
                  </a:lnTo>
                  <a:lnTo>
                    <a:pt x="168" y="156"/>
                  </a:lnTo>
                  <a:lnTo>
                    <a:pt x="156" y="146"/>
                  </a:lnTo>
                  <a:lnTo>
                    <a:pt x="146" y="134"/>
                  </a:lnTo>
                  <a:lnTo>
                    <a:pt x="134" y="126"/>
                  </a:lnTo>
                  <a:lnTo>
                    <a:pt x="126" y="120"/>
                  </a:lnTo>
                  <a:lnTo>
                    <a:pt x="126" y="106"/>
                  </a:lnTo>
                  <a:lnTo>
                    <a:pt x="110" y="96"/>
                  </a:lnTo>
                  <a:lnTo>
                    <a:pt x="100" y="86"/>
                  </a:lnTo>
                  <a:lnTo>
                    <a:pt x="88" y="70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34"/>
                  </a:lnTo>
                  <a:lnTo>
                    <a:pt x="64" y="28"/>
                  </a:lnTo>
                  <a:lnTo>
                    <a:pt x="50" y="20"/>
                  </a:lnTo>
                  <a:lnTo>
                    <a:pt x="38" y="20"/>
                  </a:lnTo>
                  <a:lnTo>
                    <a:pt x="36" y="26"/>
                  </a:lnTo>
                  <a:lnTo>
                    <a:pt x="40" y="38"/>
                  </a:lnTo>
                  <a:lnTo>
                    <a:pt x="46" y="52"/>
                  </a:lnTo>
                  <a:lnTo>
                    <a:pt x="56" y="62"/>
                  </a:lnTo>
                  <a:lnTo>
                    <a:pt x="64" y="76"/>
                  </a:lnTo>
                  <a:lnTo>
                    <a:pt x="72" y="86"/>
                  </a:lnTo>
                  <a:lnTo>
                    <a:pt x="80" y="96"/>
                  </a:lnTo>
                  <a:lnTo>
                    <a:pt x="90" y="108"/>
                  </a:lnTo>
                  <a:lnTo>
                    <a:pt x="98" y="124"/>
                  </a:lnTo>
                  <a:lnTo>
                    <a:pt x="104" y="136"/>
                  </a:lnTo>
                  <a:lnTo>
                    <a:pt x="106" y="146"/>
                  </a:lnTo>
                  <a:lnTo>
                    <a:pt x="114" y="146"/>
                  </a:lnTo>
                  <a:lnTo>
                    <a:pt x="118" y="152"/>
                  </a:lnTo>
                  <a:lnTo>
                    <a:pt x="120" y="156"/>
                  </a:lnTo>
                  <a:lnTo>
                    <a:pt x="122" y="166"/>
                  </a:lnTo>
                  <a:lnTo>
                    <a:pt x="114" y="170"/>
                  </a:lnTo>
                  <a:lnTo>
                    <a:pt x="108" y="158"/>
                  </a:lnTo>
                  <a:lnTo>
                    <a:pt x="100" y="152"/>
                  </a:lnTo>
                  <a:lnTo>
                    <a:pt x="92" y="144"/>
                  </a:lnTo>
                  <a:lnTo>
                    <a:pt x="84" y="134"/>
                  </a:lnTo>
                  <a:lnTo>
                    <a:pt x="82" y="126"/>
                  </a:lnTo>
                  <a:lnTo>
                    <a:pt x="80" y="116"/>
                  </a:lnTo>
                  <a:lnTo>
                    <a:pt x="72" y="108"/>
                  </a:lnTo>
                  <a:lnTo>
                    <a:pt x="66" y="104"/>
                  </a:lnTo>
                  <a:lnTo>
                    <a:pt x="56" y="102"/>
                  </a:lnTo>
                  <a:lnTo>
                    <a:pt x="48" y="98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42" y="84"/>
                  </a:lnTo>
                  <a:lnTo>
                    <a:pt x="46" y="84"/>
                  </a:lnTo>
                  <a:lnTo>
                    <a:pt x="48" y="80"/>
                  </a:lnTo>
                  <a:lnTo>
                    <a:pt x="46" y="74"/>
                  </a:lnTo>
                  <a:lnTo>
                    <a:pt x="42" y="64"/>
                  </a:lnTo>
                  <a:lnTo>
                    <a:pt x="38" y="60"/>
                  </a:lnTo>
                  <a:lnTo>
                    <a:pt x="30" y="56"/>
                  </a:lnTo>
                  <a:lnTo>
                    <a:pt x="22" y="46"/>
                  </a:lnTo>
                  <a:lnTo>
                    <a:pt x="16" y="32"/>
                  </a:lnTo>
                  <a:lnTo>
                    <a:pt x="12" y="24"/>
                  </a:lnTo>
                  <a:lnTo>
                    <a:pt x="8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5"/>
            <p:cNvSpPr>
              <a:spLocks/>
            </p:cNvSpPr>
            <p:nvPr/>
          </p:nvSpPr>
          <p:spPr bwMode="auto">
            <a:xfrm>
              <a:off x="2784475" y="3119661"/>
              <a:ext cx="174625" cy="158750"/>
            </a:xfrm>
            <a:custGeom>
              <a:avLst/>
              <a:gdLst>
                <a:gd name="T0" fmla="*/ 2147483647 w 110"/>
                <a:gd name="T1" fmla="*/ 2147483647 h 100"/>
                <a:gd name="T2" fmla="*/ 2147483647 w 110"/>
                <a:gd name="T3" fmla="*/ 2147483647 h 100"/>
                <a:gd name="T4" fmla="*/ 2147483647 w 110"/>
                <a:gd name="T5" fmla="*/ 2147483647 h 100"/>
                <a:gd name="T6" fmla="*/ 2147483647 w 110"/>
                <a:gd name="T7" fmla="*/ 0 h 100"/>
                <a:gd name="T8" fmla="*/ 2147483647 w 110"/>
                <a:gd name="T9" fmla="*/ 2147483647 h 100"/>
                <a:gd name="T10" fmla="*/ 2147483647 w 110"/>
                <a:gd name="T11" fmla="*/ 2147483647 h 100"/>
                <a:gd name="T12" fmla="*/ 2147483647 w 110"/>
                <a:gd name="T13" fmla="*/ 2147483647 h 100"/>
                <a:gd name="T14" fmla="*/ 2147483647 w 110"/>
                <a:gd name="T15" fmla="*/ 2147483647 h 100"/>
                <a:gd name="T16" fmla="*/ 2147483647 w 110"/>
                <a:gd name="T17" fmla="*/ 2147483647 h 100"/>
                <a:gd name="T18" fmla="*/ 2147483647 w 110"/>
                <a:gd name="T19" fmla="*/ 2147483647 h 100"/>
                <a:gd name="T20" fmla="*/ 2147483647 w 110"/>
                <a:gd name="T21" fmla="*/ 2147483647 h 100"/>
                <a:gd name="T22" fmla="*/ 2147483647 w 110"/>
                <a:gd name="T23" fmla="*/ 2147483647 h 100"/>
                <a:gd name="T24" fmla="*/ 2147483647 w 110"/>
                <a:gd name="T25" fmla="*/ 2147483647 h 100"/>
                <a:gd name="T26" fmla="*/ 2147483647 w 110"/>
                <a:gd name="T27" fmla="*/ 2147483647 h 100"/>
                <a:gd name="T28" fmla="*/ 2147483647 w 110"/>
                <a:gd name="T29" fmla="*/ 2147483647 h 100"/>
                <a:gd name="T30" fmla="*/ 2147483647 w 110"/>
                <a:gd name="T31" fmla="*/ 2147483647 h 100"/>
                <a:gd name="T32" fmla="*/ 2147483647 w 110"/>
                <a:gd name="T33" fmla="*/ 2147483647 h 100"/>
                <a:gd name="T34" fmla="*/ 2147483647 w 110"/>
                <a:gd name="T35" fmla="*/ 2147483647 h 100"/>
                <a:gd name="T36" fmla="*/ 2147483647 w 110"/>
                <a:gd name="T37" fmla="*/ 2147483647 h 100"/>
                <a:gd name="T38" fmla="*/ 2147483647 w 110"/>
                <a:gd name="T39" fmla="*/ 2147483647 h 100"/>
                <a:gd name="T40" fmla="*/ 2147483647 w 110"/>
                <a:gd name="T41" fmla="*/ 2147483647 h 100"/>
                <a:gd name="T42" fmla="*/ 2147483647 w 110"/>
                <a:gd name="T43" fmla="*/ 2147483647 h 100"/>
                <a:gd name="T44" fmla="*/ 2147483647 w 110"/>
                <a:gd name="T45" fmla="*/ 2147483647 h 100"/>
                <a:gd name="T46" fmla="*/ 2147483647 w 110"/>
                <a:gd name="T47" fmla="*/ 2147483647 h 100"/>
                <a:gd name="T48" fmla="*/ 2147483647 w 110"/>
                <a:gd name="T49" fmla="*/ 2147483647 h 100"/>
                <a:gd name="T50" fmla="*/ 0 w 110"/>
                <a:gd name="T51" fmla="*/ 2147483647 h 100"/>
                <a:gd name="T52" fmla="*/ 2147483647 w 110"/>
                <a:gd name="T53" fmla="*/ 2147483647 h 100"/>
                <a:gd name="T54" fmla="*/ 2147483647 w 110"/>
                <a:gd name="T55" fmla="*/ 2147483647 h 100"/>
                <a:gd name="T56" fmla="*/ 2147483647 w 110"/>
                <a:gd name="T57" fmla="*/ 2147483647 h 100"/>
                <a:gd name="T58" fmla="*/ 2147483647 w 110"/>
                <a:gd name="T59" fmla="*/ 2147483647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0" h="100">
                  <a:moveTo>
                    <a:pt x="30" y="36"/>
                  </a:moveTo>
                  <a:lnTo>
                    <a:pt x="40" y="20"/>
                  </a:lnTo>
                  <a:lnTo>
                    <a:pt x="54" y="6"/>
                  </a:lnTo>
                  <a:lnTo>
                    <a:pt x="66" y="0"/>
                  </a:lnTo>
                  <a:lnTo>
                    <a:pt x="62" y="8"/>
                  </a:lnTo>
                  <a:lnTo>
                    <a:pt x="58" y="20"/>
                  </a:lnTo>
                  <a:lnTo>
                    <a:pt x="62" y="34"/>
                  </a:lnTo>
                  <a:lnTo>
                    <a:pt x="72" y="44"/>
                  </a:lnTo>
                  <a:lnTo>
                    <a:pt x="82" y="38"/>
                  </a:lnTo>
                  <a:lnTo>
                    <a:pt x="86" y="44"/>
                  </a:lnTo>
                  <a:lnTo>
                    <a:pt x="94" y="46"/>
                  </a:lnTo>
                  <a:lnTo>
                    <a:pt x="90" y="54"/>
                  </a:lnTo>
                  <a:lnTo>
                    <a:pt x="100" y="64"/>
                  </a:lnTo>
                  <a:lnTo>
                    <a:pt x="106" y="66"/>
                  </a:lnTo>
                  <a:lnTo>
                    <a:pt x="108" y="74"/>
                  </a:lnTo>
                  <a:lnTo>
                    <a:pt x="110" y="86"/>
                  </a:lnTo>
                  <a:lnTo>
                    <a:pt x="106" y="96"/>
                  </a:lnTo>
                  <a:lnTo>
                    <a:pt x="92" y="100"/>
                  </a:lnTo>
                  <a:lnTo>
                    <a:pt x="86" y="90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70" y="94"/>
                  </a:lnTo>
                  <a:lnTo>
                    <a:pt x="60" y="90"/>
                  </a:lnTo>
                  <a:lnTo>
                    <a:pt x="58" y="78"/>
                  </a:lnTo>
                  <a:lnTo>
                    <a:pt x="30" y="82"/>
                  </a:lnTo>
                  <a:lnTo>
                    <a:pt x="0" y="80"/>
                  </a:lnTo>
                  <a:lnTo>
                    <a:pt x="2" y="66"/>
                  </a:lnTo>
                  <a:lnTo>
                    <a:pt x="16" y="52"/>
                  </a:lnTo>
                  <a:lnTo>
                    <a:pt x="22" y="44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2" name="Group 6"/>
            <p:cNvGrpSpPr>
              <a:grpSpLocks/>
            </p:cNvGrpSpPr>
            <p:nvPr/>
          </p:nvGrpSpPr>
          <p:grpSpPr bwMode="auto">
            <a:xfrm>
              <a:off x="736600" y="1709961"/>
              <a:ext cx="2143125" cy="1711325"/>
              <a:chOff x="464" y="783"/>
              <a:chExt cx="1350" cy="1078"/>
            </a:xfrm>
          </p:grpSpPr>
          <p:sp>
            <p:nvSpPr>
              <p:cNvPr id="293" name="Freeform 7"/>
              <p:cNvSpPr>
                <a:spLocks/>
              </p:cNvSpPr>
              <p:nvPr/>
            </p:nvSpPr>
            <p:spPr bwMode="auto">
              <a:xfrm>
                <a:off x="704" y="1087"/>
                <a:ext cx="166" cy="104"/>
              </a:xfrm>
              <a:custGeom>
                <a:avLst/>
                <a:gdLst>
                  <a:gd name="T0" fmla="*/ 20 w 166"/>
                  <a:gd name="T1" fmla="*/ 6 h 104"/>
                  <a:gd name="T2" fmla="*/ 20 w 166"/>
                  <a:gd name="T3" fmla="*/ 14 h 104"/>
                  <a:gd name="T4" fmla="*/ 28 w 166"/>
                  <a:gd name="T5" fmla="*/ 22 h 104"/>
                  <a:gd name="T6" fmla="*/ 28 w 166"/>
                  <a:gd name="T7" fmla="*/ 28 h 104"/>
                  <a:gd name="T8" fmla="*/ 24 w 166"/>
                  <a:gd name="T9" fmla="*/ 34 h 104"/>
                  <a:gd name="T10" fmla="*/ 20 w 166"/>
                  <a:gd name="T11" fmla="*/ 44 h 104"/>
                  <a:gd name="T12" fmla="*/ 12 w 166"/>
                  <a:gd name="T13" fmla="*/ 54 h 104"/>
                  <a:gd name="T14" fmla="*/ 8 w 166"/>
                  <a:gd name="T15" fmla="*/ 68 h 104"/>
                  <a:gd name="T16" fmla="*/ 0 w 166"/>
                  <a:gd name="T17" fmla="*/ 76 h 104"/>
                  <a:gd name="T18" fmla="*/ 12 w 166"/>
                  <a:gd name="T19" fmla="*/ 80 h 104"/>
                  <a:gd name="T20" fmla="*/ 20 w 166"/>
                  <a:gd name="T21" fmla="*/ 84 h 104"/>
                  <a:gd name="T22" fmla="*/ 32 w 166"/>
                  <a:gd name="T23" fmla="*/ 92 h 104"/>
                  <a:gd name="T24" fmla="*/ 42 w 166"/>
                  <a:gd name="T25" fmla="*/ 104 h 104"/>
                  <a:gd name="T26" fmla="*/ 54 w 166"/>
                  <a:gd name="T27" fmla="*/ 100 h 104"/>
                  <a:gd name="T28" fmla="*/ 68 w 166"/>
                  <a:gd name="T29" fmla="*/ 92 h 104"/>
                  <a:gd name="T30" fmla="*/ 80 w 166"/>
                  <a:gd name="T31" fmla="*/ 92 h 104"/>
                  <a:gd name="T32" fmla="*/ 86 w 166"/>
                  <a:gd name="T33" fmla="*/ 82 h 104"/>
                  <a:gd name="T34" fmla="*/ 90 w 166"/>
                  <a:gd name="T35" fmla="*/ 72 h 104"/>
                  <a:gd name="T36" fmla="*/ 102 w 166"/>
                  <a:gd name="T37" fmla="*/ 66 h 104"/>
                  <a:gd name="T38" fmla="*/ 106 w 166"/>
                  <a:gd name="T39" fmla="*/ 58 h 104"/>
                  <a:gd name="T40" fmla="*/ 120 w 166"/>
                  <a:gd name="T41" fmla="*/ 50 h 104"/>
                  <a:gd name="T42" fmla="*/ 140 w 166"/>
                  <a:gd name="T43" fmla="*/ 40 h 104"/>
                  <a:gd name="T44" fmla="*/ 166 w 166"/>
                  <a:gd name="T45" fmla="*/ 32 h 104"/>
                  <a:gd name="T46" fmla="*/ 158 w 166"/>
                  <a:gd name="T47" fmla="*/ 26 h 104"/>
                  <a:gd name="T48" fmla="*/ 142 w 166"/>
                  <a:gd name="T49" fmla="*/ 16 h 104"/>
                  <a:gd name="T50" fmla="*/ 128 w 166"/>
                  <a:gd name="T51" fmla="*/ 8 h 104"/>
                  <a:gd name="T52" fmla="*/ 114 w 166"/>
                  <a:gd name="T53" fmla="*/ 10 h 104"/>
                  <a:gd name="T54" fmla="*/ 106 w 166"/>
                  <a:gd name="T55" fmla="*/ 16 h 104"/>
                  <a:gd name="T56" fmla="*/ 94 w 166"/>
                  <a:gd name="T57" fmla="*/ 14 h 104"/>
                  <a:gd name="T58" fmla="*/ 74 w 166"/>
                  <a:gd name="T59" fmla="*/ 6 h 104"/>
                  <a:gd name="T60" fmla="*/ 72 w 166"/>
                  <a:gd name="T61" fmla="*/ 0 h 104"/>
                  <a:gd name="T62" fmla="*/ 54 w 166"/>
                  <a:gd name="T63" fmla="*/ 0 h 104"/>
                  <a:gd name="T64" fmla="*/ 52 w 166"/>
                  <a:gd name="T65" fmla="*/ 6 h 104"/>
                  <a:gd name="T66" fmla="*/ 34 w 166"/>
                  <a:gd name="T67" fmla="*/ 4 h 104"/>
                  <a:gd name="T68" fmla="*/ 20 w 166"/>
                  <a:gd name="T69" fmla="*/ 6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6" h="104">
                    <a:moveTo>
                      <a:pt x="20" y="6"/>
                    </a:moveTo>
                    <a:lnTo>
                      <a:pt x="20" y="14"/>
                    </a:lnTo>
                    <a:lnTo>
                      <a:pt x="28" y="22"/>
                    </a:lnTo>
                    <a:lnTo>
                      <a:pt x="28" y="28"/>
                    </a:lnTo>
                    <a:lnTo>
                      <a:pt x="24" y="34"/>
                    </a:lnTo>
                    <a:lnTo>
                      <a:pt x="20" y="44"/>
                    </a:lnTo>
                    <a:lnTo>
                      <a:pt x="12" y="54"/>
                    </a:lnTo>
                    <a:lnTo>
                      <a:pt x="8" y="68"/>
                    </a:lnTo>
                    <a:lnTo>
                      <a:pt x="0" y="76"/>
                    </a:lnTo>
                    <a:lnTo>
                      <a:pt x="12" y="80"/>
                    </a:lnTo>
                    <a:lnTo>
                      <a:pt x="20" y="84"/>
                    </a:lnTo>
                    <a:lnTo>
                      <a:pt x="32" y="92"/>
                    </a:lnTo>
                    <a:lnTo>
                      <a:pt x="42" y="104"/>
                    </a:lnTo>
                    <a:lnTo>
                      <a:pt x="54" y="100"/>
                    </a:lnTo>
                    <a:lnTo>
                      <a:pt x="68" y="92"/>
                    </a:lnTo>
                    <a:lnTo>
                      <a:pt x="80" y="92"/>
                    </a:lnTo>
                    <a:lnTo>
                      <a:pt x="86" y="82"/>
                    </a:lnTo>
                    <a:lnTo>
                      <a:pt x="90" y="72"/>
                    </a:lnTo>
                    <a:lnTo>
                      <a:pt x="102" y="66"/>
                    </a:lnTo>
                    <a:lnTo>
                      <a:pt x="106" y="58"/>
                    </a:lnTo>
                    <a:lnTo>
                      <a:pt x="120" y="50"/>
                    </a:lnTo>
                    <a:lnTo>
                      <a:pt x="140" y="40"/>
                    </a:lnTo>
                    <a:lnTo>
                      <a:pt x="166" y="32"/>
                    </a:lnTo>
                    <a:lnTo>
                      <a:pt x="158" y="26"/>
                    </a:lnTo>
                    <a:lnTo>
                      <a:pt x="142" y="16"/>
                    </a:lnTo>
                    <a:lnTo>
                      <a:pt x="128" y="8"/>
                    </a:lnTo>
                    <a:lnTo>
                      <a:pt x="114" y="10"/>
                    </a:lnTo>
                    <a:lnTo>
                      <a:pt x="106" y="16"/>
                    </a:lnTo>
                    <a:lnTo>
                      <a:pt x="94" y="14"/>
                    </a:lnTo>
                    <a:lnTo>
                      <a:pt x="74" y="6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52" y="6"/>
                    </a:lnTo>
                    <a:lnTo>
                      <a:pt x="34" y="4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8"/>
              <p:cNvSpPr>
                <a:spLocks/>
              </p:cNvSpPr>
              <p:nvPr/>
            </p:nvSpPr>
            <p:spPr bwMode="auto">
              <a:xfrm>
                <a:off x="814" y="1125"/>
                <a:ext cx="284" cy="136"/>
              </a:xfrm>
              <a:custGeom>
                <a:avLst/>
                <a:gdLst>
                  <a:gd name="T0" fmla="*/ 104 w 284"/>
                  <a:gd name="T1" fmla="*/ 82 h 136"/>
                  <a:gd name="T2" fmla="*/ 52 w 284"/>
                  <a:gd name="T3" fmla="*/ 78 h 136"/>
                  <a:gd name="T4" fmla="*/ 10 w 284"/>
                  <a:gd name="T5" fmla="*/ 74 h 136"/>
                  <a:gd name="T6" fmla="*/ 30 w 284"/>
                  <a:gd name="T7" fmla="*/ 62 h 136"/>
                  <a:gd name="T8" fmla="*/ 56 w 284"/>
                  <a:gd name="T9" fmla="*/ 54 h 136"/>
                  <a:gd name="T10" fmla="*/ 34 w 284"/>
                  <a:gd name="T11" fmla="*/ 56 h 136"/>
                  <a:gd name="T12" fmla="*/ 14 w 284"/>
                  <a:gd name="T13" fmla="*/ 52 h 136"/>
                  <a:gd name="T14" fmla="*/ 0 w 284"/>
                  <a:gd name="T15" fmla="*/ 42 h 136"/>
                  <a:gd name="T16" fmla="*/ 12 w 284"/>
                  <a:gd name="T17" fmla="*/ 30 h 136"/>
                  <a:gd name="T18" fmla="*/ 26 w 284"/>
                  <a:gd name="T19" fmla="*/ 14 h 136"/>
                  <a:gd name="T20" fmla="*/ 74 w 284"/>
                  <a:gd name="T21" fmla="*/ 0 h 136"/>
                  <a:gd name="T22" fmla="*/ 74 w 284"/>
                  <a:gd name="T23" fmla="*/ 12 h 136"/>
                  <a:gd name="T24" fmla="*/ 84 w 284"/>
                  <a:gd name="T25" fmla="*/ 22 h 136"/>
                  <a:gd name="T26" fmla="*/ 106 w 284"/>
                  <a:gd name="T27" fmla="*/ 12 h 136"/>
                  <a:gd name="T28" fmla="*/ 118 w 284"/>
                  <a:gd name="T29" fmla="*/ 24 h 136"/>
                  <a:gd name="T30" fmla="*/ 128 w 284"/>
                  <a:gd name="T31" fmla="*/ 26 h 136"/>
                  <a:gd name="T32" fmla="*/ 144 w 284"/>
                  <a:gd name="T33" fmla="*/ 18 h 136"/>
                  <a:gd name="T34" fmla="*/ 142 w 284"/>
                  <a:gd name="T35" fmla="*/ 10 h 136"/>
                  <a:gd name="T36" fmla="*/ 162 w 284"/>
                  <a:gd name="T37" fmla="*/ 26 h 136"/>
                  <a:gd name="T38" fmla="*/ 172 w 284"/>
                  <a:gd name="T39" fmla="*/ 48 h 136"/>
                  <a:gd name="T40" fmla="*/ 176 w 284"/>
                  <a:gd name="T41" fmla="*/ 34 h 136"/>
                  <a:gd name="T42" fmla="*/ 170 w 284"/>
                  <a:gd name="T43" fmla="*/ 4 h 136"/>
                  <a:gd name="T44" fmla="*/ 192 w 284"/>
                  <a:gd name="T45" fmla="*/ 4 h 136"/>
                  <a:gd name="T46" fmla="*/ 216 w 284"/>
                  <a:gd name="T47" fmla="*/ 24 h 136"/>
                  <a:gd name="T48" fmla="*/ 230 w 284"/>
                  <a:gd name="T49" fmla="*/ 52 h 136"/>
                  <a:gd name="T50" fmla="*/ 228 w 284"/>
                  <a:gd name="T51" fmla="*/ 66 h 136"/>
                  <a:gd name="T52" fmla="*/ 248 w 284"/>
                  <a:gd name="T53" fmla="*/ 82 h 136"/>
                  <a:gd name="T54" fmla="*/ 268 w 284"/>
                  <a:gd name="T55" fmla="*/ 90 h 136"/>
                  <a:gd name="T56" fmla="*/ 280 w 284"/>
                  <a:gd name="T57" fmla="*/ 104 h 136"/>
                  <a:gd name="T58" fmla="*/ 254 w 284"/>
                  <a:gd name="T59" fmla="*/ 106 h 136"/>
                  <a:gd name="T60" fmla="*/ 268 w 284"/>
                  <a:gd name="T61" fmla="*/ 116 h 136"/>
                  <a:gd name="T62" fmla="*/ 262 w 284"/>
                  <a:gd name="T63" fmla="*/ 128 h 136"/>
                  <a:gd name="T64" fmla="*/ 216 w 284"/>
                  <a:gd name="T65" fmla="*/ 128 h 136"/>
                  <a:gd name="T66" fmla="*/ 202 w 284"/>
                  <a:gd name="T67" fmla="*/ 122 h 136"/>
                  <a:gd name="T68" fmla="*/ 184 w 284"/>
                  <a:gd name="T69" fmla="*/ 122 h 136"/>
                  <a:gd name="T70" fmla="*/ 152 w 284"/>
                  <a:gd name="T71" fmla="*/ 134 h 136"/>
                  <a:gd name="T72" fmla="*/ 84 w 284"/>
                  <a:gd name="T73" fmla="*/ 130 h 136"/>
                  <a:gd name="T74" fmla="*/ 40 w 284"/>
                  <a:gd name="T75" fmla="*/ 118 h 136"/>
                  <a:gd name="T76" fmla="*/ 30 w 284"/>
                  <a:gd name="T77" fmla="*/ 92 h 136"/>
                  <a:gd name="T78" fmla="*/ 80 w 284"/>
                  <a:gd name="T79" fmla="*/ 88 h 136"/>
                  <a:gd name="T80" fmla="*/ 110 w 284"/>
                  <a:gd name="T81" fmla="*/ 90 h 1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4" h="136">
                    <a:moveTo>
                      <a:pt x="110" y="90"/>
                    </a:moveTo>
                    <a:lnTo>
                      <a:pt x="104" y="82"/>
                    </a:lnTo>
                    <a:lnTo>
                      <a:pt x="86" y="76"/>
                    </a:lnTo>
                    <a:lnTo>
                      <a:pt x="52" y="78"/>
                    </a:lnTo>
                    <a:lnTo>
                      <a:pt x="28" y="80"/>
                    </a:lnTo>
                    <a:lnTo>
                      <a:pt x="10" y="74"/>
                    </a:lnTo>
                    <a:lnTo>
                      <a:pt x="14" y="62"/>
                    </a:lnTo>
                    <a:lnTo>
                      <a:pt x="30" y="62"/>
                    </a:lnTo>
                    <a:lnTo>
                      <a:pt x="46" y="58"/>
                    </a:lnTo>
                    <a:lnTo>
                      <a:pt x="56" y="54"/>
                    </a:lnTo>
                    <a:lnTo>
                      <a:pt x="46" y="52"/>
                    </a:lnTo>
                    <a:lnTo>
                      <a:pt x="34" y="56"/>
                    </a:lnTo>
                    <a:lnTo>
                      <a:pt x="20" y="56"/>
                    </a:lnTo>
                    <a:lnTo>
                      <a:pt x="14" y="52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8" y="36"/>
                    </a:lnTo>
                    <a:lnTo>
                      <a:pt x="12" y="30"/>
                    </a:lnTo>
                    <a:lnTo>
                      <a:pt x="10" y="22"/>
                    </a:lnTo>
                    <a:lnTo>
                      <a:pt x="26" y="14"/>
                    </a:lnTo>
                    <a:lnTo>
                      <a:pt x="50" y="4"/>
                    </a:lnTo>
                    <a:lnTo>
                      <a:pt x="74" y="0"/>
                    </a:lnTo>
                    <a:lnTo>
                      <a:pt x="76" y="8"/>
                    </a:lnTo>
                    <a:lnTo>
                      <a:pt x="74" y="12"/>
                    </a:lnTo>
                    <a:lnTo>
                      <a:pt x="70" y="18"/>
                    </a:lnTo>
                    <a:lnTo>
                      <a:pt x="84" y="22"/>
                    </a:lnTo>
                    <a:lnTo>
                      <a:pt x="90" y="8"/>
                    </a:lnTo>
                    <a:lnTo>
                      <a:pt x="106" y="12"/>
                    </a:lnTo>
                    <a:lnTo>
                      <a:pt x="122" y="18"/>
                    </a:lnTo>
                    <a:lnTo>
                      <a:pt x="118" y="24"/>
                    </a:lnTo>
                    <a:lnTo>
                      <a:pt x="120" y="28"/>
                    </a:lnTo>
                    <a:lnTo>
                      <a:pt x="128" y="26"/>
                    </a:lnTo>
                    <a:lnTo>
                      <a:pt x="142" y="26"/>
                    </a:lnTo>
                    <a:lnTo>
                      <a:pt x="144" y="18"/>
                    </a:lnTo>
                    <a:lnTo>
                      <a:pt x="136" y="12"/>
                    </a:lnTo>
                    <a:lnTo>
                      <a:pt x="142" y="10"/>
                    </a:lnTo>
                    <a:lnTo>
                      <a:pt x="154" y="16"/>
                    </a:lnTo>
                    <a:lnTo>
                      <a:pt x="162" y="26"/>
                    </a:lnTo>
                    <a:lnTo>
                      <a:pt x="166" y="38"/>
                    </a:lnTo>
                    <a:lnTo>
                      <a:pt x="172" y="48"/>
                    </a:lnTo>
                    <a:lnTo>
                      <a:pt x="182" y="44"/>
                    </a:lnTo>
                    <a:lnTo>
                      <a:pt x="176" y="34"/>
                    </a:lnTo>
                    <a:lnTo>
                      <a:pt x="172" y="16"/>
                    </a:lnTo>
                    <a:lnTo>
                      <a:pt x="170" y="4"/>
                    </a:lnTo>
                    <a:lnTo>
                      <a:pt x="178" y="0"/>
                    </a:lnTo>
                    <a:lnTo>
                      <a:pt x="192" y="4"/>
                    </a:lnTo>
                    <a:lnTo>
                      <a:pt x="206" y="12"/>
                    </a:lnTo>
                    <a:lnTo>
                      <a:pt x="216" y="24"/>
                    </a:lnTo>
                    <a:lnTo>
                      <a:pt x="222" y="40"/>
                    </a:lnTo>
                    <a:lnTo>
                      <a:pt x="230" y="52"/>
                    </a:lnTo>
                    <a:lnTo>
                      <a:pt x="230" y="60"/>
                    </a:lnTo>
                    <a:lnTo>
                      <a:pt x="228" y="66"/>
                    </a:lnTo>
                    <a:lnTo>
                      <a:pt x="238" y="78"/>
                    </a:lnTo>
                    <a:lnTo>
                      <a:pt x="248" y="82"/>
                    </a:lnTo>
                    <a:lnTo>
                      <a:pt x="260" y="84"/>
                    </a:lnTo>
                    <a:lnTo>
                      <a:pt x="268" y="90"/>
                    </a:lnTo>
                    <a:lnTo>
                      <a:pt x="284" y="100"/>
                    </a:lnTo>
                    <a:lnTo>
                      <a:pt x="280" y="104"/>
                    </a:lnTo>
                    <a:lnTo>
                      <a:pt x="264" y="104"/>
                    </a:lnTo>
                    <a:lnTo>
                      <a:pt x="254" y="106"/>
                    </a:lnTo>
                    <a:lnTo>
                      <a:pt x="256" y="112"/>
                    </a:lnTo>
                    <a:lnTo>
                      <a:pt x="268" y="116"/>
                    </a:lnTo>
                    <a:lnTo>
                      <a:pt x="272" y="126"/>
                    </a:lnTo>
                    <a:lnTo>
                      <a:pt x="262" y="128"/>
                    </a:lnTo>
                    <a:lnTo>
                      <a:pt x="240" y="130"/>
                    </a:lnTo>
                    <a:lnTo>
                      <a:pt x="216" y="128"/>
                    </a:lnTo>
                    <a:lnTo>
                      <a:pt x="212" y="122"/>
                    </a:lnTo>
                    <a:lnTo>
                      <a:pt x="202" y="122"/>
                    </a:lnTo>
                    <a:lnTo>
                      <a:pt x="196" y="108"/>
                    </a:lnTo>
                    <a:lnTo>
                      <a:pt x="184" y="122"/>
                    </a:lnTo>
                    <a:lnTo>
                      <a:pt x="168" y="126"/>
                    </a:lnTo>
                    <a:lnTo>
                      <a:pt x="152" y="134"/>
                    </a:lnTo>
                    <a:lnTo>
                      <a:pt x="90" y="136"/>
                    </a:lnTo>
                    <a:lnTo>
                      <a:pt x="84" y="130"/>
                    </a:lnTo>
                    <a:lnTo>
                      <a:pt x="82" y="118"/>
                    </a:lnTo>
                    <a:lnTo>
                      <a:pt x="40" y="118"/>
                    </a:lnTo>
                    <a:lnTo>
                      <a:pt x="22" y="100"/>
                    </a:lnTo>
                    <a:lnTo>
                      <a:pt x="30" y="92"/>
                    </a:lnTo>
                    <a:lnTo>
                      <a:pt x="48" y="90"/>
                    </a:lnTo>
                    <a:lnTo>
                      <a:pt x="80" y="88"/>
                    </a:lnTo>
                    <a:lnTo>
                      <a:pt x="98" y="90"/>
                    </a:lnTo>
                    <a:lnTo>
                      <a:pt x="110" y="90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9"/>
              <p:cNvSpPr>
                <a:spLocks/>
              </p:cNvSpPr>
              <p:nvPr/>
            </p:nvSpPr>
            <p:spPr bwMode="auto">
              <a:xfrm>
                <a:off x="836" y="1011"/>
                <a:ext cx="190" cy="82"/>
              </a:xfrm>
              <a:custGeom>
                <a:avLst/>
                <a:gdLst>
                  <a:gd name="T0" fmla="*/ 98 w 190"/>
                  <a:gd name="T1" fmla="*/ 56 h 82"/>
                  <a:gd name="T2" fmla="*/ 80 w 190"/>
                  <a:gd name="T3" fmla="*/ 56 h 82"/>
                  <a:gd name="T4" fmla="*/ 58 w 190"/>
                  <a:gd name="T5" fmla="*/ 56 h 82"/>
                  <a:gd name="T6" fmla="*/ 62 w 190"/>
                  <a:gd name="T7" fmla="*/ 48 h 82"/>
                  <a:gd name="T8" fmla="*/ 52 w 190"/>
                  <a:gd name="T9" fmla="*/ 50 h 82"/>
                  <a:gd name="T10" fmla="*/ 48 w 190"/>
                  <a:gd name="T11" fmla="*/ 58 h 82"/>
                  <a:gd name="T12" fmla="*/ 30 w 190"/>
                  <a:gd name="T13" fmla="*/ 62 h 82"/>
                  <a:gd name="T14" fmla="*/ 20 w 190"/>
                  <a:gd name="T15" fmla="*/ 58 h 82"/>
                  <a:gd name="T16" fmla="*/ 2 w 190"/>
                  <a:gd name="T17" fmla="*/ 56 h 82"/>
                  <a:gd name="T18" fmla="*/ 0 w 190"/>
                  <a:gd name="T19" fmla="*/ 48 h 82"/>
                  <a:gd name="T20" fmla="*/ 18 w 190"/>
                  <a:gd name="T21" fmla="*/ 46 h 82"/>
                  <a:gd name="T22" fmla="*/ 4 w 190"/>
                  <a:gd name="T23" fmla="*/ 42 h 82"/>
                  <a:gd name="T24" fmla="*/ 10 w 190"/>
                  <a:gd name="T25" fmla="*/ 36 h 82"/>
                  <a:gd name="T26" fmla="*/ 34 w 190"/>
                  <a:gd name="T27" fmla="*/ 34 h 82"/>
                  <a:gd name="T28" fmla="*/ 16 w 190"/>
                  <a:gd name="T29" fmla="*/ 30 h 82"/>
                  <a:gd name="T30" fmla="*/ 18 w 190"/>
                  <a:gd name="T31" fmla="*/ 24 h 82"/>
                  <a:gd name="T32" fmla="*/ 26 w 190"/>
                  <a:gd name="T33" fmla="*/ 20 h 82"/>
                  <a:gd name="T34" fmla="*/ 34 w 190"/>
                  <a:gd name="T35" fmla="*/ 16 h 82"/>
                  <a:gd name="T36" fmla="*/ 50 w 190"/>
                  <a:gd name="T37" fmla="*/ 14 h 82"/>
                  <a:gd name="T38" fmla="*/ 58 w 190"/>
                  <a:gd name="T39" fmla="*/ 22 h 82"/>
                  <a:gd name="T40" fmla="*/ 66 w 190"/>
                  <a:gd name="T41" fmla="*/ 20 h 82"/>
                  <a:gd name="T42" fmla="*/ 74 w 190"/>
                  <a:gd name="T43" fmla="*/ 20 h 82"/>
                  <a:gd name="T44" fmla="*/ 88 w 190"/>
                  <a:gd name="T45" fmla="*/ 28 h 82"/>
                  <a:gd name="T46" fmla="*/ 98 w 190"/>
                  <a:gd name="T47" fmla="*/ 36 h 82"/>
                  <a:gd name="T48" fmla="*/ 98 w 190"/>
                  <a:gd name="T49" fmla="*/ 40 h 82"/>
                  <a:gd name="T50" fmla="*/ 98 w 190"/>
                  <a:gd name="T51" fmla="*/ 42 h 82"/>
                  <a:gd name="T52" fmla="*/ 100 w 190"/>
                  <a:gd name="T53" fmla="*/ 44 h 82"/>
                  <a:gd name="T54" fmla="*/ 136 w 190"/>
                  <a:gd name="T55" fmla="*/ 44 h 82"/>
                  <a:gd name="T56" fmla="*/ 136 w 190"/>
                  <a:gd name="T57" fmla="*/ 38 h 82"/>
                  <a:gd name="T58" fmla="*/ 118 w 190"/>
                  <a:gd name="T59" fmla="*/ 34 h 82"/>
                  <a:gd name="T60" fmla="*/ 130 w 190"/>
                  <a:gd name="T61" fmla="*/ 28 h 82"/>
                  <a:gd name="T62" fmla="*/ 128 w 190"/>
                  <a:gd name="T63" fmla="*/ 24 h 82"/>
                  <a:gd name="T64" fmla="*/ 116 w 190"/>
                  <a:gd name="T65" fmla="*/ 20 h 82"/>
                  <a:gd name="T66" fmla="*/ 122 w 190"/>
                  <a:gd name="T67" fmla="*/ 10 h 82"/>
                  <a:gd name="T68" fmla="*/ 130 w 190"/>
                  <a:gd name="T69" fmla="*/ 0 h 82"/>
                  <a:gd name="T70" fmla="*/ 140 w 190"/>
                  <a:gd name="T71" fmla="*/ 2 h 82"/>
                  <a:gd name="T72" fmla="*/ 142 w 190"/>
                  <a:gd name="T73" fmla="*/ 8 h 82"/>
                  <a:gd name="T74" fmla="*/ 148 w 190"/>
                  <a:gd name="T75" fmla="*/ 16 h 82"/>
                  <a:gd name="T76" fmla="*/ 146 w 190"/>
                  <a:gd name="T77" fmla="*/ 22 h 82"/>
                  <a:gd name="T78" fmla="*/ 148 w 190"/>
                  <a:gd name="T79" fmla="*/ 30 h 82"/>
                  <a:gd name="T80" fmla="*/ 162 w 190"/>
                  <a:gd name="T81" fmla="*/ 34 h 82"/>
                  <a:gd name="T82" fmla="*/ 168 w 190"/>
                  <a:gd name="T83" fmla="*/ 34 h 82"/>
                  <a:gd name="T84" fmla="*/ 172 w 190"/>
                  <a:gd name="T85" fmla="*/ 28 h 82"/>
                  <a:gd name="T86" fmla="*/ 184 w 190"/>
                  <a:gd name="T87" fmla="*/ 28 h 82"/>
                  <a:gd name="T88" fmla="*/ 190 w 190"/>
                  <a:gd name="T89" fmla="*/ 34 h 82"/>
                  <a:gd name="T90" fmla="*/ 190 w 190"/>
                  <a:gd name="T91" fmla="*/ 48 h 82"/>
                  <a:gd name="T92" fmla="*/ 182 w 190"/>
                  <a:gd name="T93" fmla="*/ 58 h 82"/>
                  <a:gd name="T94" fmla="*/ 168 w 190"/>
                  <a:gd name="T95" fmla="*/ 64 h 82"/>
                  <a:gd name="T96" fmla="*/ 148 w 190"/>
                  <a:gd name="T97" fmla="*/ 58 h 82"/>
                  <a:gd name="T98" fmla="*/ 134 w 190"/>
                  <a:gd name="T99" fmla="*/ 64 h 82"/>
                  <a:gd name="T100" fmla="*/ 114 w 190"/>
                  <a:gd name="T101" fmla="*/ 66 h 82"/>
                  <a:gd name="T102" fmla="*/ 96 w 190"/>
                  <a:gd name="T103" fmla="*/ 76 h 82"/>
                  <a:gd name="T104" fmla="*/ 74 w 190"/>
                  <a:gd name="T105" fmla="*/ 82 h 82"/>
                  <a:gd name="T106" fmla="*/ 58 w 190"/>
                  <a:gd name="T107" fmla="*/ 78 h 82"/>
                  <a:gd name="T108" fmla="*/ 50 w 190"/>
                  <a:gd name="T109" fmla="*/ 70 h 82"/>
                  <a:gd name="T110" fmla="*/ 62 w 190"/>
                  <a:gd name="T111" fmla="*/ 64 h 82"/>
                  <a:gd name="T112" fmla="*/ 80 w 190"/>
                  <a:gd name="T113" fmla="*/ 64 h 82"/>
                  <a:gd name="T114" fmla="*/ 96 w 190"/>
                  <a:gd name="T115" fmla="*/ 62 h 82"/>
                  <a:gd name="T116" fmla="*/ 98 w 190"/>
                  <a:gd name="T117" fmla="*/ 56 h 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90" h="82">
                    <a:moveTo>
                      <a:pt x="98" y="56"/>
                    </a:moveTo>
                    <a:lnTo>
                      <a:pt x="80" y="56"/>
                    </a:lnTo>
                    <a:lnTo>
                      <a:pt x="58" y="56"/>
                    </a:lnTo>
                    <a:lnTo>
                      <a:pt x="62" y="48"/>
                    </a:lnTo>
                    <a:lnTo>
                      <a:pt x="52" y="50"/>
                    </a:lnTo>
                    <a:lnTo>
                      <a:pt x="48" y="58"/>
                    </a:lnTo>
                    <a:lnTo>
                      <a:pt x="30" y="62"/>
                    </a:lnTo>
                    <a:lnTo>
                      <a:pt x="20" y="58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18" y="46"/>
                    </a:lnTo>
                    <a:lnTo>
                      <a:pt x="4" y="42"/>
                    </a:lnTo>
                    <a:lnTo>
                      <a:pt x="10" y="36"/>
                    </a:lnTo>
                    <a:lnTo>
                      <a:pt x="34" y="34"/>
                    </a:lnTo>
                    <a:lnTo>
                      <a:pt x="16" y="30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50" y="1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4" y="20"/>
                    </a:lnTo>
                    <a:lnTo>
                      <a:pt x="88" y="28"/>
                    </a:lnTo>
                    <a:lnTo>
                      <a:pt x="98" y="36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100" y="44"/>
                    </a:lnTo>
                    <a:lnTo>
                      <a:pt x="136" y="44"/>
                    </a:lnTo>
                    <a:lnTo>
                      <a:pt x="136" y="38"/>
                    </a:lnTo>
                    <a:lnTo>
                      <a:pt x="118" y="34"/>
                    </a:lnTo>
                    <a:lnTo>
                      <a:pt x="130" y="28"/>
                    </a:lnTo>
                    <a:lnTo>
                      <a:pt x="128" y="24"/>
                    </a:lnTo>
                    <a:lnTo>
                      <a:pt x="116" y="20"/>
                    </a:lnTo>
                    <a:lnTo>
                      <a:pt x="122" y="10"/>
                    </a:lnTo>
                    <a:lnTo>
                      <a:pt x="130" y="0"/>
                    </a:lnTo>
                    <a:lnTo>
                      <a:pt x="140" y="2"/>
                    </a:lnTo>
                    <a:lnTo>
                      <a:pt x="142" y="8"/>
                    </a:lnTo>
                    <a:lnTo>
                      <a:pt x="148" y="16"/>
                    </a:lnTo>
                    <a:lnTo>
                      <a:pt x="146" y="22"/>
                    </a:lnTo>
                    <a:lnTo>
                      <a:pt x="148" y="30"/>
                    </a:lnTo>
                    <a:lnTo>
                      <a:pt x="162" y="34"/>
                    </a:lnTo>
                    <a:lnTo>
                      <a:pt x="168" y="34"/>
                    </a:lnTo>
                    <a:lnTo>
                      <a:pt x="172" y="28"/>
                    </a:lnTo>
                    <a:lnTo>
                      <a:pt x="184" y="28"/>
                    </a:lnTo>
                    <a:lnTo>
                      <a:pt x="190" y="34"/>
                    </a:lnTo>
                    <a:lnTo>
                      <a:pt x="190" y="48"/>
                    </a:lnTo>
                    <a:lnTo>
                      <a:pt x="182" y="58"/>
                    </a:lnTo>
                    <a:lnTo>
                      <a:pt x="168" y="64"/>
                    </a:lnTo>
                    <a:lnTo>
                      <a:pt x="148" y="58"/>
                    </a:lnTo>
                    <a:lnTo>
                      <a:pt x="134" y="64"/>
                    </a:lnTo>
                    <a:lnTo>
                      <a:pt x="114" y="66"/>
                    </a:lnTo>
                    <a:lnTo>
                      <a:pt x="96" y="76"/>
                    </a:lnTo>
                    <a:lnTo>
                      <a:pt x="74" y="82"/>
                    </a:lnTo>
                    <a:lnTo>
                      <a:pt x="58" y="78"/>
                    </a:lnTo>
                    <a:lnTo>
                      <a:pt x="50" y="70"/>
                    </a:lnTo>
                    <a:lnTo>
                      <a:pt x="62" y="64"/>
                    </a:lnTo>
                    <a:lnTo>
                      <a:pt x="80" y="64"/>
                    </a:lnTo>
                    <a:lnTo>
                      <a:pt x="96" y="62"/>
                    </a:lnTo>
                    <a:lnTo>
                      <a:pt x="98" y="56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0"/>
              <p:cNvSpPr>
                <a:spLocks/>
              </p:cNvSpPr>
              <p:nvPr/>
            </p:nvSpPr>
            <p:spPr bwMode="auto">
              <a:xfrm>
                <a:off x="1026" y="925"/>
                <a:ext cx="106" cy="56"/>
              </a:xfrm>
              <a:custGeom>
                <a:avLst/>
                <a:gdLst>
                  <a:gd name="T0" fmla="*/ 0 w 106"/>
                  <a:gd name="T1" fmla="*/ 12 h 56"/>
                  <a:gd name="T2" fmla="*/ 16 w 106"/>
                  <a:gd name="T3" fmla="*/ 16 h 56"/>
                  <a:gd name="T4" fmla="*/ 26 w 106"/>
                  <a:gd name="T5" fmla="*/ 20 h 56"/>
                  <a:gd name="T6" fmla="*/ 34 w 106"/>
                  <a:gd name="T7" fmla="*/ 28 h 56"/>
                  <a:gd name="T8" fmla="*/ 32 w 106"/>
                  <a:gd name="T9" fmla="*/ 30 h 56"/>
                  <a:gd name="T10" fmla="*/ 18 w 106"/>
                  <a:gd name="T11" fmla="*/ 28 h 56"/>
                  <a:gd name="T12" fmla="*/ 10 w 106"/>
                  <a:gd name="T13" fmla="*/ 30 h 56"/>
                  <a:gd name="T14" fmla="*/ 8 w 106"/>
                  <a:gd name="T15" fmla="*/ 40 h 56"/>
                  <a:gd name="T16" fmla="*/ 20 w 106"/>
                  <a:gd name="T17" fmla="*/ 42 h 56"/>
                  <a:gd name="T18" fmla="*/ 34 w 106"/>
                  <a:gd name="T19" fmla="*/ 40 h 56"/>
                  <a:gd name="T20" fmla="*/ 50 w 106"/>
                  <a:gd name="T21" fmla="*/ 38 h 56"/>
                  <a:gd name="T22" fmla="*/ 66 w 106"/>
                  <a:gd name="T23" fmla="*/ 40 h 56"/>
                  <a:gd name="T24" fmla="*/ 74 w 106"/>
                  <a:gd name="T25" fmla="*/ 46 h 56"/>
                  <a:gd name="T26" fmla="*/ 82 w 106"/>
                  <a:gd name="T27" fmla="*/ 56 h 56"/>
                  <a:gd name="T28" fmla="*/ 98 w 106"/>
                  <a:gd name="T29" fmla="*/ 56 h 56"/>
                  <a:gd name="T30" fmla="*/ 106 w 106"/>
                  <a:gd name="T31" fmla="*/ 48 h 56"/>
                  <a:gd name="T32" fmla="*/ 94 w 106"/>
                  <a:gd name="T33" fmla="*/ 38 h 56"/>
                  <a:gd name="T34" fmla="*/ 90 w 106"/>
                  <a:gd name="T35" fmla="*/ 28 h 56"/>
                  <a:gd name="T36" fmla="*/ 80 w 106"/>
                  <a:gd name="T37" fmla="*/ 20 h 56"/>
                  <a:gd name="T38" fmla="*/ 70 w 106"/>
                  <a:gd name="T39" fmla="*/ 18 h 56"/>
                  <a:gd name="T40" fmla="*/ 64 w 106"/>
                  <a:gd name="T41" fmla="*/ 12 h 56"/>
                  <a:gd name="T42" fmla="*/ 50 w 106"/>
                  <a:gd name="T43" fmla="*/ 10 h 56"/>
                  <a:gd name="T44" fmla="*/ 44 w 106"/>
                  <a:gd name="T45" fmla="*/ 20 h 56"/>
                  <a:gd name="T46" fmla="*/ 42 w 106"/>
                  <a:gd name="T47" fmla="*/ 10 h 56"/>
                  <a:gd name="T48" fmla="*/ 40 w 106"/>
                  <a:gd name="T49" fmla="*/ 2 h 56"/>
                  <a:gd name="T50" fmla="*/ 18 w 106"/>
                  <a:gd name="T51" fmla="*/ 0 h 56"/>
                  <a:gd name="T52" fmla="*/ 0 w 106"/>
                  <a:gd name="T53" fmla="*/ 2 h 56"/>
                  <a:gd name="T54" fmla="*/ 0 w 106"/>
                  <a:gd name="T55" fmla="*/ 12 h 5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6" h="56">
                    <a:moveTo>
                      <a:pt x="0" y="12"/>
                    </a:moveTo>
                    <a:lnTo>
                      <a:pt x="16" y="16"/>
                    </a:lnTo>
                    <a:lnTo>
                      <a:pt x="26" y="20"/>
                    </a:lnTo>
                    <a:lnTo>
                      <a:pt x="34" y="28"/>
                    </a:lnTo>
                    <a:lnTo>
                      <a:pt x="32" y="30"/>
                    </a:lnTo>
                    <a:lnTo>
                      <a:pt x="18" y="28"/>
                    </a:lnTo>
                    <a:lnTo>
                      <a:pt x="10" y="30"/>
                    </a:lnTo>
                    <a:lnTo>
                      <a:pt x="8" y="40"/>
                    </a:lnTo>
                    <a:lnTo>
                      <a:pt x="20" y="42"/>
                    </a:lnTo>
                    <a:lnTo>
                      <a:pt x="34" y="40"/>
                    </a:lnTo>
                    <a:lnTo>
                      <a:pt x="50" y="38"/>
                    </a:lnTo>
                    <a:lnTo>
                      <a:pt x="66" y="40"/>
                    </a:lnTo>
                    <a:lnTo>
                      <a:pt x="74" y="46"/>
                    </a:lnTo>
                    <a:lnTo>
                      <a:pt x="82" y="56"/>
                    </a:lnTo>
                    <a:lnTo>
                      <a:pt x="98" y="56"/>
                    </a:lnTo>
                    <a:lnTo>
                      <a:pt x="106" y="48"/>
                    </a:lnTo>
                    <a:lnTo>
                      <a:pt x="94" y="38"/>
                    </a:lnTo>
                    <a:lnTo>
                      <a:pt x="90" y="28"/>
                    </a:lnTo>
                    <a:lnTo>
                      <a:pt x="80" y="20"/>
                    </a:lnTo>
                    <a:lnTo>
                      <a:pt x="70" y="18"/>
                    </a:lnTo>
                    <a:lnTo>
                      <a:pt x="64" y="12"/>
                    </a:lnTo>
                    <a:lnTo>
                      <a:pt x="50" y="10"/>
                    </a:lnTo>
                    <a:lnTo>
                      <a:pt x="44" y="20"/>
                    </a:lnTo>
                    <a:lnTo>
                      <a:pt x="42" y="10"/>
                    </a:lnTo>
                    <a:lnTo>
                      <a:pt x="40" y="2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1"/>
              <p:cNvSpPr>
                <a:spLocks/>
              </p:cNvSpPr>
              <p:nvPr/>
            </p:nvSpPr>
            <p:spPr bwMode="auto">
              <a:xfrm>
                <a:off x="1042" y="1017"/>
                <a:ext cx="112" cy="56"/>
              </a:xfrm>
              <a:custGeom>
                <a:avLst/>
                <a:gdLst>
                  <a:gd name="T0" fmla="*/ 104 w 112"/>
                  <a:gd name="T1" fmla="*/ 52 h 56"/>
                  <a:gd name="T2" fmla="*/ 92 w 112"/>
                  <a:gd name="T3" fmla="*/ 54 h 56"/>
                  <a:gd name="T4" fmla="*/ 70 w 112"/>
                  <a:gd name="T5" fmla="*/ 56 h 56"/>
                  <a:gd name="T6" fmla="*/ 66 w 112"/>
                  <a:gd name="T7" fmla="*/ 44 h 56"/>
                  <a:gd name="T8" fmla="*/ 74 w 112"/>
                  <a:gd name="T9" fmla="*/ 36 h 56"/>
                  <a:gd name="T10" fmla="*/ 68 w 112"/>
                  <a:gd name="T11" fmla="*/ 36 h 56"/>
                  <a:gd name="T12" fmla="*/ 58 w 112"/>
                  <a:gd name="T13" fmla="*/ 34 h 56"/>
                  <a:gd name="T14" fmla="*/ 48 w 112"/>
                  <a:gd name="T15" fmla="*/ 34 h 56"/>
                  <a:gd name="T16" fmla="*/ 36 w 112"/>
                  <a:gd name="T17" fmla="*/ 38 h 56"/>
                  <a:gd name="T18" fmla="*/ 26 w 112"/>
                  <a:gd name="T19" fmla="*/ 34 h 56"/>
                  <a:gd name="T20" fmla="*/ 8 w 112"/>
                  <a:gd name="T21" fmla="*/ 20 h 56"/>
                  <a:gd name="T22" fmla="*/ 0 w 112"/>
                  <a:gd name="T23" fmla="*/ 4 h 56"/>
                  <a:gd name="T24" fmla="*/ 8 w 112"/>
                  <a:gd name="T25" fmla="*/ 0 h 56"/>
                  <a:gd name="T26" fmla="*/ 18 w 112"/>
                  <a:gd name="T27" fmla="*/ 6 h 56"/>
                  <a:gd name="T28" fmla="*/ 26 w 112"/>
                  <a:gd name="T29" fmla="*/ 14 h 56"/>
                  <a:gd name="T30" fmla="*/ 40 w 112"/>
                  <a:gd name="T31" fmla="*/ 26 h 56"/>
                  <a:gd name="T32" fmla="*/ 48 w 112"/>
                  <a:gd name="T33" fmla="*/ 24 h 56"/>
                  <a:gd name="T34" fmla="*/ 40 w 112"/>
                  <a:gd name="T35" fmla="*/ 16 h 56"/>
                  <a:gd name="T36" fmla="*/ 40 w 112"/>
                  <a:gd name="T37" fmla="*/ 10 h 56"/>
                  <a:gd name="T38" fmla="*/ 48 w 112"/>
                  <a:gd name="T39" fmla="*/ 8 h 56"/>
                  <a:gd name="T40" fmla="*/ 58 w 112"/>
                  <a:gd name="T41" fmla="*/ 16 h 56"/>
                  <a:gd name="T42" fmla="*/ 70 w 112"/>
                  <a:gd name="T43" fmla="*/ 26 h 56"/>
                  <a:gd name="T44" fmla="*/ 74 w 112"/>
                  <a:gd name="T45" fmla="*/ 20 h 56"/>
                  <a:gd name="T46" fmla="*/ 68 w 112"/>
                  <a:gd name="T47" fmla="*/ 12 h 56"/>
                  <a:gd name="T48" fmla="*/ 62 w 112"/>
                  <a:gd name="T49" fmla="*/ 4 h 56"/>
                  <a:gd name="T50" fmla="*/ 64 w 112"/>
                  <a:gd name="T51" fmla="*/ 0 h 56"/>
                  <a:gd name="T52" fmla="*/ 78 w 112"/>
                  <a:gd name="T53" fmla="*/ 2 h 56"/>
                  <a:gd name="T54" fmla="*/ 84 w 112"/>
                  <a:gd name="T55" fmla="*/ 8 h 56"/>
                  <a:gd name="T56" fmla="*/ 92 w 112"/>
                  <a:gd name="T57" fmla="*/ 4 h 56"/>
                  <a:gd name="T58" fmla="*/ 104 w 112"/>
                  <a:gd name="T59" fmla="*/ 4 h 56"/>
                  <a:gd name="T60" fmla="*/ 108 w 112"/>
                  <a:gd name="T61" fmla="*/ 10 h 56"/>
                  <a:gd name="T62" fmla="*/ 110 w 112"/>
                  <a:gd name="T63" fmla="*/ 28 h 56"/>
                  <a:gd name="T64" fmla="*/ 112 w 112"/>
                  <a:gd name="T65" fmla="*/ 36 h 56"/>
                  <a:gd name="T66" fmla="*/ 104 w 112"/>
                  <a:gd name="T67" fmla="*/ 40 h 56"/>
                  <a:gd name="T68" fmla="*/ 104 w 112"/>
                  <a:gd name="T69" fmla="*/ 52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2" h="56">
                    <a:moveTo>
                      <a:pt x="104" y="52"/>
                    </a:moveTo>
                    <a:lnTo>
                      <a:pt x="92" y="54"/>
                    </a:lnTo>
                    <a:lnTo>
                      <a:pt x="70" y="56"/>
                    </a:lnTo>
                    <a:lnTo>
                      <a:pt x="66" y="44"/>
                    </a:lnTo>
                    <a:lnTo>
                      <a:pt x="74" y="36"/>
                    </a:lnTo>
                    <a:lnTo>
                      <a:pt x="68" y="36"/>
                    </a:lnTo>
                    <a:lnTo>
                      <a:pt x="58" y="34"/>
                    </a:lnTo>
                    <a:lnTo>
                      <a:pt x="48" y="34"/>
                    </a:lnTo>
                    <a:lnTo>
                      <a:pt x="36" y="38"/>
                    </a:lnTo>
                    <a:lnTo>
                      <a:pt x="26" y="34"/>
                    </a:lnTo>
                    <a:lnTo>
                      <a:pt x="8" y="20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8" y="6"/>
                    </a:lnTo>
                    <a:lnTo>
                      <a:pt x="26" y="14"/>
                    </a:lnTo>
                    <a:lnTo>
                      <a:pt x="40" y="26"/>
                    </a:lnTo>
                    <a:lnTo>
                      <a:pt x="48" y="24"/>
                    </a:lnTo>
                    <a:lnTo>
                      <a:pt x="40" y="16"/>
                    </a:lnTo>
                    <a:lnTo>
                      <a:pt x="40" y="10"/>
                    </a:lnTo>
                    <a:lnTo>
                      <a:pt x="48" y="8"/>
                    </a:lnTo>
                    <a:lnTo>
                      <a:pt x="58" y="16"/>
                    </a:lnTo>
                    <a:lnTo>
                      <a:pt x="70" y="26"/>
                    </a:lnTo>
                    <a:lnTo>
                      <a:pt x="74" y="20"/>
                    </a:lnTo>
                    <a:lnTo>
                      <a:pt x="68" y="12"/>
                    </a:lnTo>
                    <a:lnTo>
                      <a:pt x="62" y="4"/>
                    </a:lnTo>
                    <a:lnTo>
                      <a:pt x="64" y="0"/>
                    </a:lnTo>
                    <a:lnTo>
                      <a:pt x="78" y="2"/>
                    </a:lnTo>
                    <a:lnTo>
                      <a:pt x="84" y="8"/>
                    </a:lnTo>
                    <a:lnTo>
                      <a:pt x="92" y="4"/>
                    </a:lnTo>
                    <a:lnTo>
                      <a:pt x="104" y="4"/>
                    </a:lnTo>
                    <a:lnTo>
                      <a:pt x="108" y="10"/>
                    </a:lnTo>
                    <a:lnTo>
                      <a:pt x="110" y="28"/>
                    </a:lnTo>
                    <a:lnTo>
                      <a:pt x="112" y="36"/>
                    </a:lnTo>
                    <a:lnTo>
                      <a:pt x="104" y="40"/>
                    </a:lnTo>
                    <a:lnTo>
                      <a:pt x="104" y="52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2"/>
              <p:cNvSpPr>
                <a:spLocks/>
              </p:cNvSpPr>
              <p:nvPr/>
            </p:nvSpPr>
            <p:spPr bwMode="auto">
              <a:xfrm>
                <a:off x="1168" y="1003"/>
                <a:ext cx="270" cy="84"/>
              </a:xfrm>
              <a:custGeom>
                <a:avLst/>
                <a:gdLst>
                  <a:gd name="T0" fmla="*/ 48 w 270"/>
                  <a:gd name="T1" fmla="*/ 26 h 84"/>
                  <a:gd name="T2" fmla="*/ 34 w 270"/>
                  <a:gd name="T3" fmla="*/ 28 h 84"/>
                  <a:gd name="T4" fmla="*/ 20 w 270"/>
                  <a:gd name="T5" fmla="*/ 26 h 84"/>
                  <a:gd name="T6" fmla="*/ 6 w 270"/>
                  <a:gd name="T7" fmla="*/ 20 h 84"/>
                  <a:gd name="T8" fmla="*/ 0 w 270"/>
                  <a:gd name="T9" fmla="*/ 14 h 84"/>
                  <a:gd name="T10" fmla="*/ 2 w 270"/>
                  <a:gd name="T11" fmla="*/ 4 h 84"/>
                  <a:gd name="T12" fmla="*/ 14 w 270"/>
                  <a:gd name="T13" fmla="*/ 0 h 84"/>
                  <a:gd name="T14" fmla="*/ 32 w 270"/>
                  <a:gd name="T15" fmla="*/ 6 h 84"/>
                  <a:gd name="T16" fmla="*/ 48 w 270"/>
                  <a:gd name="T17" fmla="*/ 10 h 84"/>
                  <a:gd name="T18" fmla="*/ 54 w 270"/>
                  <a:gd name="T19" fmla="*/ 18 h 84"/>
                  <a:gd name="T20" fmla="*/ 70 w 270"/>
                  <a:gd name="T21" fmla="*/ 18 h 84"/>
                  <a:gd name="T22" fmla="*/ 88 w 270"/>
                  <a:gd name="T23" fmla="*/ 14 h 84"/>
                  <a:gd name="T24" fmla="*/ 96 w 270"/>
                  <a:gd name="T25" fmla="*/ 24 h 84"/>
                  <a:gd name="T26" fmla="*/ 96 w 270"/>
                  <a:gd name="T27" fmla="*/ 34 h 84"/>
                  <a:gd name="T28" fmla="*/ 100 w 270"/>
                  <a:gd name="T29" fmla="*/ 40 h 84"/>
                  <a:gd name="T30" fmla="*/ 120 w 270"/>
                  <a:gd name="T31" fmla="*/ 52 h 84"/>
                  <a:gd name="T32" fmla="*/ 150 w 270"/>
                  <a:gd name="T33" fmla="*/ 52 h 84"/>
                  <a:gd name="T34" fmla="*/ 172 w 270"/>
                  <a:gd name="T35" fmla="*/ 54 h 84"/>
                  <a:gd name="T36" fmla="*/ 198 w 270"/>
                  <a:gd name="T37" fmla="*/ 44 h 84"/>
                  <a:gd name="T38" fmla="*/ 236 w 270"/>
                  <a:gd name="T39" fmla="*/ 46 h 84"/>
                  <a:gd name="T40" fmla="*/ 256 w 270"/>
                  <a:gd name="T41" fmla="*/ 50 h 84"/>
                  <a:gd name="T42" fmla="*/ 270 w 270"/>
                  <a:gd name="T43" fmla="*/ 56 h 84"/>
                  <a:gd name="T44" fmla="*/ 268 w 270"/>
                  <a:gd name="T45" fmla="*/ 66 h 84"/>
                  <a:gd name="T46" fmla="*/ 262 w 270"/>
                  <a:gd name="T47" fmla="*/ 70 h 84"/>
                  <a:gd name="T48" fmla="*/ 260 w 270"/>
                  <a:gd name="T49" fmla="*/ 82 h 84"/>
                  <a:gd name="T50" fmla="*/ 222 w 270"/>
                  <a:gd name="T51" fmla="*/ 84 h 84"/>
                  <a:gd name="T52" fmla="*/ 212 w 270"/>
                  <a:gd name="T53" fmla="*/ 76 h 84"/>
                  <a:gd name="T54" fmla="*/ 206 w 270"/>
                  <a:gd name="T55" fmla="*/ 84 h 84"/>
                  <a:gd name="T56" fmla="*/ 132 w 270"/>
                  <a:gd name="T57" fmla="*/ 84 h 84"/>
                  <a:gd name="T58" fmla="*/ 130 w 270"/>
                  <a:gd name="T59" fmla="*/ 74 h 84"/>
                  <a:gd name="T60" fmla="*/ 126 w 270"/>
                  <a:gd name="T61" fmla="*/ 72 h 84"/>
                  <a:gd name="T62" fmla="*/ 120 w 270"/>
                  <a:gd name="T63" fmla="*/ 78 h 84"/>
                  <a:gd name="T64" fmla="*/ 116 w 270"/>
                  <a:gd name="T65" fmla="*/ 84 h 84"/>
                  <a:gd name="T66" fmla="*/ 92 w 270"/>
                  <a:gd name="T67" fmla="*/ 80 h 84"/>
                  <a:gd name="T68" fmla="*/ 88 w 270"/>
                  <a:gd name="T69" fmla="*/ 74 h 84"/>
                  <a:gd name="T70" fmla="*/ 84 w 270"/>
                  <a:gd name="T71" fmla="*/ 78 h 84"/>
                  <a:gd name="T72" fmla="*/ 78 w 270"/>
                  <a:gd name="T73" fmla="*/ 78 h 84"/>
                  <a:gd name="T74" fmla="*/ 72 w 270"/>
                  <a:gd name="T75" fmla="*/ 70 h 84"/>
                  <a:gd name="T76" fmla="*/ 68 w 270"/>
                  <a:gd name="T77" fmla="*/ 58 h 84"/>
                  <a:gd name="T78" fmla="*/ 68 w 270"/>
                  <a:gd name="T79" fmla="*/ 54 h 84"/>
                  <a:gd name="T80" fmla="*/ 72 w 270"/>
                  <a:gd name="T81" fmla="*/ 48 h 84"/>
                  <a:gd name="T82" fmla="*/ 64 w 270"/>
                  <a:gd name="T83" fmla="*/ 38 h 84"/>
                  <a:gd name="T84" fmla="*/ 58 w 270"/>
                  <a:gd name="T85" fmla="*/ 28 h 84"/>
                  <a:gd name="T86" fmla="*/ 48 w 270"/>
                  <a:gd name="T87" fmla="*/ 26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0" h="84">
                    <a:moveTo>
                      <a:pt x="48" y="26"/>
                    </a:moveTo>
                    <a:lnTo>
                      <a:pt x="34" y="28"/>
                    </a:lnTo>
                    <a:lnTo>
                      <a:pt x="20" y="26"/>
                    </a:lnTo>
                    <a:lnTo>
                      <a:pt x="6" y="20"/>
                    </a:lnTo>
                    <a:lnTo>
                      <a:pt x="0" y="14"/>
                    </a:lnTo>
                    <a:lnTo>
                      <a:pt x="2" y="4"/>
                    </a:lnTo>
                    <a:lnTo>
                      <a:pt x="14" y="0"/>
                    </a:lnTo>
                    <a:lnTo>
                      <a:pt x="32" y="6"/>
                    </a:lnTo>
                    <a:lnTo>
                      <a:pt x="48" y="10"/>
                    </a:lnTo>
                    <a:lnTo>
                      <a:pt x="54" y="18"/>
                    </a:lnTo>
                    <a:lnTo>
                      <a:pt x="70" y="18"/>
                    </a:lnTo>
                    <a:lnTo>
                      <a:pt x="88" y="14"/>
                    </a:lnTo>
                    <a:lnTo>
                      <a:pt x="96" y="24"/>
                    </a:lnTo>
                    <a:lnTo>
                      <a:pt x="96" y="34"/>
                    </a:lnTo>
                    <a:lnTo>
                      <a:pt x="100" y="40"/>
                    </a:lnTo>
                    <a:lnTo>
                      <a:pt x="120" y="52"/>
                    </a:lnTo>
                    <a:lnTo>
                      <a:pt x="150" y="52"/>
                    </a:lnTo>
                    <a:lnTo>
                      <a:pt x="172" y="54"/>
                    </a:lnTo>
                    <a:lnTo>
                      <a:pt x="198" y="44"/>
                    </a:lnTo>
                    <a:lnTo>
                      <a:pt x="236" y="46"/>
                    </a:lnTo>
                    <a:lnTo>
                      <a:pt x="256" y="50"/>
                    </a:lnTo>
                    <a:lnTo>
                      <a:pt x="270" y="56"/>
                    </a:lnTo>
                    <a:lnTo>
                      <a:pt x="268" y="66"/>
                    </a:lnTo>
                    <a:lnTo>
                      <a:pt x="262" y="70"/>
                    </a:lnTo>
                    <a:lnTo>
                      <a:pt x="260" y="82"/>
                    </a:lnTo>
                    <a:lnTo>
                      <a:pt x="222" y="84"/>
                    </a:lnTo>
                    <a:lnTo>
                      <a:pt x="212" y="76"/>
                    </a:lnTo>
                    <a:lnTo>
                      <a:pt x="206" y="84"/>
                    </a:lnTo>
                    <a:lnTo>
                      <a:pt x="132" y="8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0" y="78"/>
                    </a:lnTo>
                    <a:lnTo>
                      <a:pt x="116" y="84"/>
                    </a:lnTo>
                    <a:lnTo>
                      <a:pt x="92" y="80"/>
                    </a:lnTo>
                    <a:lnTo>
                      <a:pt x="88" y="74"/>
                    </a:lnTo>
                    <a:lnTo>
                      <a:pt x="84" y="78"/>
                    </a:lnTo>
                    <a:lnTo>
                      <a:pt x="78" y="78"/>
                    </a:lnTo>
                    <a:lnTo>
                      <a:pt x="72" y="70"/>
                    </a:lnTo>
                    <a:lnTo>
                      <a:pt x="68" y="58"/>
                    </a:lnTo>
                    <a:lnTo>
                      <a:pt x="68" y="54"/>
                    </a:lnTo>
                    <a:lnTo>
                      <a:pt x="72" y="48"/>
                    </a:lnTo>
                    <a:lnTo>
                      <a:pt x="64" y="38"/>
                    </a:lnTo>
                    <a:lnTo>
                      <a:pt x="58" y="28"/>
                    </a:lnTo>
                    <a:lnTo>
                      <a:pt x="48" y="26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3"/>
              <p:cNvSpPr>
                <a:spLocks/>
              </p:cNvSpPr>
              <p:nvPr/>
            </p:nvSpPr>
            <p:spPr bwMode="auto">
              <a:xfrm>
                <a:off x="1182" y="1101"/>
                <a:ext cx="90" cy="64"/>
              </a:xfrm>
              <a:custGeom>
                <a:avLst/>
                <a:gdLst>
                  <a:gd name="T0" fmla="*/ 8 w 90"/>
                  <a:gd name="T1" fmla="*/ 2 h 64"/>
                  <a:gd name="T2" fmla="*/ 0 w 90"/>
                  <a:gd name="T3" fmla="*/ 14 h 64"/>
                  <a:gd name="T4" fmla="*/ 4 w 90"/>
                  <a:gd name="T5" fmla="*/ 36 h 64"/>
                  <a:gd name="T6" fmla="*/ 8 w 90"/>
                  <a:gd name="T7" fmla="*/ 50 h 64"/>
                  <a:gd name="T8" fmla="*/ 12 w 90"/>
                  <a:gd name="T9" fmla="*/ 62 h 64"/>
                  <a:gd name="T10" fmla="*/ 24 w 90"/>
                  <a:gd name="T11" fmla="*/ 64 h 64"/>
                  <a:gd name="T12" fmla="*/ 34 w 90"/>
                  <a:gd name="T13" fmla="*/ 52 h 64"/>
                  <a:gd name="T14" fmla="*/ 30 w 90"/>
                  <a:gd name="T15" fmla="*/ 42 h 64"/>
                  <a:gd name="T16" fmla="*/ 42 w 90"/>
                  <a:gd name="T17" fmla="*/ 40 h 64"/>
                  <a:gd name="T18" fmla="*/ 60 w 90"/>
                  <a:gd name="T19" fmla="*/ 40 h 64"/>
                  <a:gd name="T20" fmla="*/ 78 w 90"/>
                  <a:gd name="T21" fmla="*/ 18 h 64"/>
                  <a:gd name="T22" fmla="*/ 90 w 90"/>
                  <a:gd name="T23" fmla="*/ 2 h 64"/>
                  <a:gd name="T24" fmla="*/ 60 w 90"/>
                  <a:gd name="T25" fmla="*/ 2 h 64"/>
                  <a:gd name="T26" fmla="*/ 42 w 90"/>
                  <a:gd name="T27" fmla="*/ 0 h 64"/>
                  <a:gd name="T28" fmla="*/ 20 w 90"/>
                  <a:gd name="T29" fmla="*/ 0 h 64"/>
                  <a:gd name="T30" fmla="*/ 8 w 90"/>
                  <a:gd name="T31" fmla="*/ 2 h 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0" h="64">
                    <a:moveTo>
                      <a:pt x="8" y="2"/>
                    </a:moveTo>
                    <a:lnTo>
                      <a:pt x="0" y="14"/>
                    </a:lnTo>
                    <a:lnTo>
                      <a:pt x="4" y="36"/>
                    </a:lnTo>
                    <a:lnTo>
                      <a:pt x="8" y="50"/>
                    </a:lnTo>
                    <a:lnTo>
                      <a:pt x="12" y="62"/>
                    </a:lnTo>
                    <a:lnTo>
                      <a:pt x="24" y="64"/>
                    </a:lnTo>
                    <a:lnTo>
                      <a:pt x="34" y="52"/>
                    </a:lnTo>
                    <a:lnTo>
                      <a:pt x="30" y="42"/>
                    </a:lnTo>
                    <a:lnTo>
                      <a:pt x="42" y="40"/>
                    </a:lnTo>
                    <a:lnTo>
                      <a:pt x="60" y="40"/>
                    </a:lnTo>
                    <a:lnTo>
                      <a:pt x="78" y="18"/>
                    </a:lnTo>
                    <a:lnTo>
                      <a:pt x="90" y="2"/>
                    </a:lnTo>
                    <a:lnTo>
                      <a:pt x="60" y="2"/>
                    </a:lnTo>
                    <a:lnTo>
                      <a:pt x="42" y="0"/>
                    </a:lnTo>
                    <a:lnTo>
                      <a:pt x="20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4"/>
              <p:cNvSpPr>
                <a:spLocks/>
              </p:cNvSpPr>
              <p:nvPr/>
            </p:nvSpPr>
            <p:spPr bwMode="auto">
              <a:xfrm>
                <a:off x="1242" y="783"/>
                <a:ext cx="490" cy="252"/>
              </a:xfrm>
              <a:custGeom>
                <a:avLst/>
                <a:gdLst>
                  <a:gd name="T0" fmla="*/ 370 w 490"/>
                  <a:gd name="T1" fmla="*/ 94 h 252"/>
                  <a:gd name="T2" fmla="*/ 324 w 490"/>
                  <a:gd name="T3" fmla="*/ 130 h 252"/>
                  <a:gd name="T4" fmla="*/ 280 w 490"/>
                  <a:gd name="T5" fmla="*/ 126 h 252"/>
                  <a:gd name="T6" fmla="*/ 296 w 490"/>
                  <a:gd name="T7" fmla="*/ 138 h 252"/>
                  <a:gd name="T8" fmla="*/ 264 w 490"/>
                  <a:gd name="T9" fmla="*/ 140 h 252"/>
                  <a:gd name="T10" fmla="*/ 254 w 490"/>
                  <a:gd name="T11" fmla="*/ 148 h 252"/>
                  <a:gd name="T12" fmla="*/ 254 w 490"/>
                  <a:gd name="T13" fmla="*/ 154 h 252"/>
                  <a:gd name="T14" fmla="*/ 268 w 490"/>
                  <a:gd name="T15" fmla="*/ 170 h 252"/>
                  <a:gd name="T16" fmla="*/ 260 w 490"/>
                  <a:gd name="T17" fmla="*/ 184 h 252"/>
                  <a:gd name="T18" fmla="*/ 220 w 490"/>
                  <a:gd name="T19" fmla="*/ 206 h 252"/>
                  <a:gd name="T20" fmla="*/ 164 w 490"/>
                  <a:gd name="T21" fmla="*/ 216 h 252"/>
                  <a:gd name="T22" fmla="*/ 206 w 490"/>
                  <a:gd name="T23" fmla="*/ 232 h 252"/>
                  <a:gd name="T24" fmla="*/ 224 w 490"/>
                  <a:gd name="T25" fmla="*/ 236 h 252"/>
                  <a:gd name="T26" fmla="*/ 172 w 490"/>
                  <a:gd name="T27" fmla="*/ 252 h 252"/>
                  <a:gd name="T28" fmla="*/ 138 w 490"/>
                  <a:gd name="T29" fmla="*/ 238 h 252"/>
                  <a:gd name="T30" fmla="*/ 88 w 490"/>
                  <a:gd name="T31" fmla="*/ 244 h 252"/>
                  <a:gd name="T32" fmla="*/ 62 w 490"/>
                  <a:gd name="T33" fmla="*/ 244 h 252"/>
                  <a:gd name="T34" fmla="*/ 42 w 490"/>
                  <a:gd name="T35" fmla="*/ 224 h 252"/>
                  <a:gd name="T36" fmla="*/ 80 w 490"/>
                  <a:gd name="T37" fmla="*/ 212 h 252"/>
                  <a:gd name="T38" fmla="*/ 88 w 490"/>
                  <a:gd name="T39" fmla="*/ 196 h 252"/>
                  <a:gd name="T40" fmla="*/ 132 w 490"/>
                  <a:gd name="T41" fmla="*/ 212 h 252"/>
                  <a:gd name="T42" fmla="*/ 140 w 490"/>
                  <a:gd name="T43" fmla="*/ 194 h 252"/>
                  <a:gd name="T44" fmla="*/ 108 w 490"/>
                  <a:gd name="T45" fmla="*/ 194 h 252"/>
                  <a:gd name="T46" fmla="*/ 106 w 490"/>
                  <a:gd name="T47" fmla="*/ 180 h 252"/>
                  <a:gd name="T48" fmla="*/ 68 w 490"/>
                  <a:gd name="T49" fmla="*/ 176 h 252"/>
                  <a:gd name="T50" fmla="*/ 114 w 490"/>
                  <a:gd name="T51" fmla="*/ 160 h 252"/>
                  <a:gd name="T52" fmla="*/ 160 w 490"/>
                  <a:gd name="T53" fmla="*/ 158 h 252"/>
                  <a:gd name="T54" fmla="*/ 114 w 490"/>
                  <a:gd name="T55" fmla="*/ 138 h 252"/>
                  <a:gd name="T56" fmla="*/ 86 w 490"/>
                  <a:gd name="T57" fmla="*/ 114 h 252"/>
                  <a:gd name="T58" fmla="*/ 144 w 490"/>
                  <a:gd name="T59" fmla="*/ 120 h 252"/>
                  <a:gd name="T60" fmla="*/ 166 w 490"/>
                  <a:gd name="T61" fmla="*/ 126 h 252"/>
                  <a:gd name="T62" fmla="*/ 168 w 490"/>
                  <a:gd name="T63" fmla="*/ 104 h 252"/>
                  <a:gd name="T64" fmla="*/ 208 w 490"/>
                  <a:gd name="T65" fmla="*/ 86 h 252"/>
                  <a:gd name="T66" fmla="*/ 226 w 490"/>
                  <a:gd name="T67" fmla="*/ 68 h 252"/>
                  <a:gd name="T68" fmla="*/ 162 w 490"/>
                  <a:gd name="T69" fmla="*/ 96 h 252"/>
                  <a:gd name="T70" fmla="*/ 128 w 490"/>
                  <a:gd name="T71" fmla="*/ 100 h 252"/>
                  <a:gd name="T72" fmla="*/ 98 w 490"/>
                  <a:gd name="T73" fmla="*/ 82 h 252"/>
                  <a:gd name="T74" fmla="*/ 62 w 490"/>
                  <a:gd name="T75" fmla="*/ 78 h 252"/>
                  <a:gd name="T76" fmla="*/ 48 w 490"/>
                  <a:gd name="T77" fmla="*/ 66 h 252"/>
                  <a:gd name="T78" fmla="*/ 32 w 490"/>
                  <a:gd name="T79" fmla="*/ 66 h 252"/>
                  <a:gd name="T80" fmla="*/ 20 w 490"/>
                  <a:gd name="T81" fmla="*/ 56 h 252"/>
                  <a:gd name="T82" fmla="*/ 36 w 490"/>
                  <a:gd name="T83" fmla="*/ 50 h 252"/>
                  <a:gd name="T84" fmla="*/ 80 w 490"/>
                  <a:gd name="T85" fmla="*/ 46 h 252"/>
                  <a:gd name="T86" fmla="*/ 102 w 490"/>
                  <a:gd name="T87" fmla="*/ 28 h 252"/>
                  <a:gd name="T88" fmla="*/ 168 w 490"/>
                  <a:gd name="T89" fmla="*/ 40 h 252"/>
                  <a:gd name="T90" fmla="*/ 164 w 490"/>
                  <a:gd name="T91" fmla="*/ 18 h 252"/>
                  <a:gd name="T92" fmla="*/ 216 w 490"/>
                  <a:gd name="T93" fmla="*/ 10 h 252"/>
                  <a:gd name="T94" fmla="*/ 254 w 490"/>
                  <a:gd name="T95" fmla="*/ 22 h 252"/>
                  <a:gd name="T96" fmla="*/ 278 w 490"/>
                  <a:gd name="T97" fmla="*/ 4 h 252"/>
                  <a:gd name="T98" fmla="*/ 298 w 490"/>
                  <a:gd name="T99" fmla="*/ 2 h 252"/>
                  <a:gd name="T100" fmla="*/ 350 w 490"/>
                  <a:gd name="T101" fmla="*/ 2 h 252"/>
                  <a:gd name="T102" fmla="*/ 388 w 490"/>
                  <a:gd name="T103" fmla="*/ 16 h 252"/>
                  <a:gd name="T104" fmla="*/ 452 w 490"/>
                  <a:gd name="T105" fmla="*/ 14 h 252"/>
                  <a:gd name="T106" fmla="*/ 482 w 490"/>
                  <a:gd name="T107" fmla="*/ 40 h 252"/>
                  <a:gd name="T108" fmla="*/ 376 w 490"/>
                  <a:gd name="T109" fmla="*/ 62 h 252"/>
                  <a:gd name="T110" fmla="*/ 398 w 490"/>
                  <a:gd name="T111" fmla="*/ 70 h 2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90" h="252">
                    <a:moveTo>
                      <a:pt x="434" y="68"/>
                    </a:moveTo>
                    <a:lnTo>
                      <a:pt x="412" y="76"/>
                    </a:lnTo>
                    <a:lnTo>
                      <a:pt x="396" y="86"/>
                    </a:lnTo>
                    <a:lnTo>
                      <a:pt x="370" y="94"/>
                    </a:lnTo>
                    <a:lnTo>
                      <a:pt x="352" y="108"/>
                    </a:lnTo>
                    <a:lnTo>
                      <a:pt x="340" y="108"/>
                    </a:lnTo>
                    <a:lnTo>
                      <a:pt x="336" y="120"/>
                    </a:lnTo>
                    <a:lnTo>
                      <a:pt x="324" y="130"/>
                    </a:lnTo>
                    <a:lnTo>
                      <a:pt x="308" y="134"/>
                    </a:lnTo>
                    <a:lnTo>
                      <a:pt x="300" y="128"/>
                    </a:lnTo>
                    <a:lnTo>
                      <a:pt x="286" y="124"/>
                    </a:lnTo>
                    <a:lnTo>
                      <a:pt x="280" y="126"/>
                    </a:lnTo>
                    <a:lnTo>
                      <a:pt x="288" y="130"/>
                    </a:lnTo>
                    <a:lnTo>
                      <a:pt x="296" y="132"/>
                    </a:lnTo>
                    <a:lnTo>
                      <a:pt x="296" y="136"/>
                    </a:lnTo>
                    <a:lnTo>
                      <a:pt x="296" y="138"/>
                    </a:lnTo>
                    <a:lnTo>
                      <a:pt x="294" y="138"/>
                    </a:lnTo>
                    <a:lnTo>
                      <a:pt x="286" y="138"/>
                    </a:lnTo>
                    <a:lnTo>
                      <a:pt x="276" y="142"/>
                    </a:lnTo>
                    <a:lnTo>
                      <a:pt x="264" y="140"/>
                    </a:lnTo>
                    <a:lnTo>
                      <a:pt x="246" y="138"/>
                    </a:lnTo>
                    <a:lnTo>
                      <a:pt x="234" y="142"/>
                    </a:lnTo>
                    <a:lnTo>
                      <a:pt x="240" y="148"/>
                    </a:lnTo>
                    <a:lnTo>
                      <a:pt x="254" y="148"/>
                    </a:lnTo>
                    <a:lnTo>
                      <a:pt x="272" y="148"/>
                    </a:lnTo>
                    <a:lnTo>
                      <a:pt x="276" y="154"/>
                    </a:lnTo>
                    <a:lnTo>
                      <a:pt x="268" y="154"/>
                    </a:lnTo>
                    <a:lnTo>
                      <a:pt x="254" y="154"/>
                    </a:lnTo>
                    <a:lnTo>
                      <a:pt x="256" y="160"/>
                    </a:lnTo>
                    <a:lnTo>
                      <a:pt x="272" y="162"/>
                    </a:lnTo>
                    <a:lnTo>
                      <a:pt x="272" y="168"/>
                    </a:lnTo>
                    <a:lnTo>
                      <a:pt x="268" y="170"/>
                    </a:lnTo>
                    <a:lnTo>
                      <a:pt x="250" y="168"/>
                    </a:lnTo>
                    <a:lnTo>
                      <a:pt x="254" y="174"/>
                    </a:lnTo>
                    <a:lnTo>
                      <a:pt x="266" y="180"/>
                    </a:lnTo>
                    <a:lnTo>
                      <a:pt x="260" y="184"/>
                    </a:lnTo>
                    <a:lnTo>
                      <a:pt x="258" y="188"/>
                    </a:lnTo>
                    <a:lnTo>
                      <a:pt x="254" y="192"/>
                    </a:lnTo>
                    <a:lnTo>
                      <a:pt x="224" y="194"/>
                    </a:lnTo>
                    <a:lnTo>
                      <a:pt x="220" y="206"/>
                    </a:lnTo>
                    <a:lnTo>
                      <a:pt x="210" y="212"/>
                    </a:lnTo>
                    <a:lnTo>
                      <a:pt x="186" y="212"/>
                    </a:lnTo>
                    <a:lnTo>
                      <a:pt x="166" y="208"/>
                    </a:lnTo>
                    <a:lnTo>
                      <a:pt x="164" y="216"/>
                    </a:lnTo>
                    <a:lnTo>
                      <a:pt x="180" y="220"/>
                    </a:lnTo>
                    <a:lnTo>
                      <a:pt x="202" y="220"/>
                    </a:lnTo>
                    <a:lnTo>
                      <a:pt x="204" y="226"/>
                    </a:lnTo>
                    <a:lnTo>
                      <a:pt x="206" y="232"/>
                    </a:lnTo>
                    <a:lnTo>
                      <a:pt x="214" y="226"/>
                    </a:lnTo>
                    <a:lnTo>
                      <a:pt x="218" y="222"/>
                    </a:lnTo>
                    <a:lnTo>
                      <a:pt x="222" y="226"/>
                    </a:lnTo>
                    <a:lnTo>
                      <a:pt x="224" y="236"/>
                    </a:lnTo>
                    <a:lnTo>
                      <a:pt x="218" y="240"/>
                    </a:lnTo>
                    <a:lnTo>
                      <a:pt x="204" y="244"/>
                    </a:lnTo>
                    <a:lnTo>
                      <a:pt x="188" y="250"/>
                    </a:lnTo>
                    <a:lnTo>
                      <a:pt x="172" y="252"/>
                    </a:lnTo>
                    <a:lnTo>
                      <a:pt x="172" y="244"/>
                    </a:lnTo>
                    <a:lnTo>
                      <a:pt x="162" y="240"/>
                    </a:lnTo>
                    <a:lnTo>
                      <a:pt x="150" y="242"/>
                    </a:lnTo>
                    <a:lnTo>
                      <a:pt x="138" y="238"/>
                    </a:lnTo>
                    <a:lnTo>
                      <a:pt x="132" y="244"/>
                    </a:lnTo>
                    <a:lnTo>
                      <a:pt x="124" y="238"/>
                    </a:lnTo>
                    <a:lnTo>
                      <a:pt x="120" y="244"/>
                    </a:lnTo>
                    <a:lnTo>
                      <a:pt x="88" y="244"/>
                    </a:lnTo>
                    <a:lnTo>
                      <a:pt x="82" y="238"/>
                    </a:lnTo>
                    <a:lnTo>
                      <a:pt x="72" y="244"/>
                    </a:lnTo>
                    <a:lnTo>
                      <a:pt x="68" y="240"/>
                    </a:lnTo>
                    <a:lnTo>
                      <a:pt x="62" y="244"/>
                    </a:lnTo>
                    <a:lnTo>
                      <a:pt x="56" y="236"/>
                    </a:lnTo>
                    <a:lnTo>
                      <a:pt x="46" y="244"/>
                    </a:lnTo>
                    <a:lnTo>
                      <a:pt x="38" y="236"/>
                    </a:lnTo>
                    <a:lnTo>
                      <a:pt x="42" y="224"/>
                    </a:lnTo>
                    <a:lnTo>
                      <a:pt x="56" y="220"/>
                    </a:lnTo>
                    <a:lnTo>
                      <a:pt x="72" y="220"/>
                    </a:lnTo>
                    <a:lnTo>
                      <a:pt x="84" y="220"/>
                    </a:lnTo>
                    <a:lnTo>
                      <a:pt x="80" y="212"/>
                    </a:lnTo>
                    <a:lnTo>
                      <a:pt x="70" y="212"/>
                    </a:lnTo>
                    <a:lnTo>
                      <a:pt x="62" y="204"/>
                    </a:lnTo>
                    <a:lnTo>
                      <a:pt x="62" y="196"/>
                    </a:lnTo>
                    <a:lnTo>
                      <a:pt x="88" y="196"/>
                    </a:lnTo>
                    <a:lnTo>
                      <a:pt x="94" y="204"/>
                    </a:lnTo>
                    <a:lnTo>
                      <a:pt x="102" y="210"/>
                    </a:lnTo>
                    <a:lnTo>
                      <a:pt x="120" y="212"/>
                    </a:lnTo>
                    <a:lnTo>
                      <a:pt x="132" y="212"/>
                    </a:lnTo>
                    <a:lnTo>
                      <a:pt x="146" y="202"/>
                    </a:lnTo>
                    <a:lnTo>
                      <a:pt x="152" y="190"/>
                    </a:lnTo>
                    <a:lnTo>
                      <a:pt x="148" y="188"/>
                    </a:lnTo>
                    <a:lnTo>
                      <a:pt x="140" y="194"/>
                    </a:lnTo>
                    <a:lnTo>
                      <a:pt x="132" y="202"/>
                    </a:lnTo>
                    <a:lnTo>
                      <a:pt x="122" y="206"/>
                    </a:lnTo>
                    <a:lnTo>
                      <a:pt x="104" y="200"/>
                    </a:lnTo>
                    <a:lnTo>
                      <a:pt x="108" y="194"/>
                    </a:lnTo>
                    <a:lnTo>
                      <a:pt x="118" y="186"/>
                    </a:lnTo>
                    <a:lnTo>
                      <a:pt x="116" y="182"/>
                    </a:lnTo>
                    <a:lnTo>
                      <a:pt x="114" y="174"/>
                    </a:lnTo>
                    <a:lnTo>
                      <a:pt x="106" y="180"/>
                    </a:lnTo>
                    <a:lnTo>
                      <a:pt x="100" y="186"/>
                    </a:lnTo>
                    <a:lnTo>
                      <a:pt x="88" y="182"/>
                    </a:lnTo>
                    <a:lnTo>
                      <a:pt x="76" y="184"/>
                    </a:lnTo>
                    <a:lnTo>
                      <a:pt x="68" y="176"/>
                    </a:lnTo>
                    <a:lnTo>
                      <a:pt x="78" y="166"/>
                    </a:lnTo>
                    <a:lnTo>
                      <a:pt x="86" y="162"/>
                    </a:lnTo>
                    <a:lnTo>
                      <a:pt x="104" y="162"/>
                    </a:lnTo>
                    <a:lnTo>
                      <a:pt x="114" y="160"/>
                    </a:lnTo>
                    <a:lnTo>
                      <a:pt x="126" y="162"/>
                    </a:lnTo>
                    <a:lnTo>
                      <a:pt x="138" y="166"/>
                    </a:lnTo>
                    <a:lnTo>
                      <a:pt x="150" y="166"/>
                    </a:lnTo>
                    <a:lnTo>
                      <a:pt x="160" y="158"/>
                    </a:lnTo>
                    <a:lnTo>
                      <a:pt x="154" y="156"/>
                    </a:lnTo>
                    <a:lnTo>
                      <a:pt x="142" y="158"/>
                    </a:lnTo>
                    <a:lnTo>
                      <a:pt x="126" y="154"/>
                    </a:lnTo>
                    <a:lnTo>
                      <a:pt x="114" y="138"/>
                    </a:lnTo>
                    <a:lnTo>
                      <a:pt x="106" y="130"/>
                    </a:lnTo>
                    <a:lnTo>
                      <a:pt x="94" y="130"/>
                    </a:lnTo>
                    <a:lnTo>
                      <a:pt x="86" y="128"/>
                    </a:lnTo>
                    <a:lnTo>
                      <a:pt x="86" y="114"/>
                    </a:lnTo>
                    <a:lnTo>
                      <a:pt x="90" y="106"/>
                    </a:lnTo>
                    <a:lnTo>
                      <a:pt x="108" y="112"/>
                    </a:lnTo>
                    <a:lnTo>
                      <a:pt x="130" y="110"/>
                    </a:lnTo>
                    <a:lnTo>
                      <a:pt x="144" y="120"/>
                    </a:lnTo>
                    <a:lnTo>
                      <a:pt x="156" y="128"/>
                    </a:lnTo>
                    <a:lnTo>
                      <a:pt x="166" y="134"/>
                    </a:lnTo>
                    <a:lnTo>
                      <a:pt x="180" y="130"/>
                    </a:lnTo>
                    <a:lnTo>
                      <a:pt x="166" y="126"/>
                    </a:lnTo>
                    <a:lnTo>
                      <a:pt x="156" y="118"/>
                    </a:lnTo>
                    <a:lnTo>
                      <a:pt x="140" y="110"/>
                    </a:lnTo>
                    <a:lnTo>
                      <a:pt x="146" y="104"/>
                    </a:lnTo>
                    <a:lnTo>
                      <a:pt x="168" y="104"/>
                    </a:lnTo>
                    <a:lnTo>
                      <a:pt x="194" y="102"/>
                    </a:lnTo>
                    <a:lnTo>
                      <a:pt x="206" y="94"/>
                    </a:lnTo>
                    <a:lnTo>
                      <a:pt x="216" y="88"/>
                    </a:lnTo>
                    <a:lnTo>
                      <a:pt x="208" y="86"/>
                    </a:lnTo>
                    <a:lnTo>
                      <a:pt x="216" y="80"/>
                    </a:lnTo>
                    <a:lnTo>
                      <a:pt x="224" y="74"/>
                    </a:lnTo>
                    <a:lnTo>
                      <a:pt x="232" y="70"/>
                    </a:lnTo>
                    <a:lnTo>
                      <a:pt x="226" y="68"/>
                    </a:lnTo>
                    <a:lnTo>
                      <a:pt x="206" y="76"/>
                    </a:lnTo>
                    <a:lnTo>
                      <a:pt x="196" y="86"/>
                    </a:lnTo>
                    <a:lnTo>
                      <a:pt x="182" y="96"/>
                    </a:lnTo>
                    <a:lnTo>
                      <a:pt x="162" y="96"/>
                    </a:lnTo>
                    <a:lnTo>
                      <a:pt x="144" y="98"/>
                    </a:lnTo>
                    <a:lnTo>
                      <a:pt x="138" y="92"/>
                    </a:lnTo>
                    <a:lnTo>
                      <a:pt x="132" y="92"/>
                    </a:lnTo>
                    <a:lnTo>
                      <a:pt x="128" y="100"/>
                    </a:lnTo>
                    <a:lnTo>
                      <a:pt x="110" y="102"/>
                    </a:lnTo>
                    <a:lnTo>
                      <a:pt x="84" y="98"/>
                    </a:lnTo>
                    <a:lnTo>
                      <a:pt x="90" y="88"/>
                    </a:lnTo>
                    <a:lnTo>
                      <a:pt x="98" y="82"/>
                    </a:lnTo>
                    <a:lnTo>
                      <a:pt x="104" y="76"/>
                    </a:lnTo>
                    <a:lnTo>
                      <a:pt x="96" y="72"/>
                    </a:lnTo>
                    <a:lnTo>
                      <a:pt x="80" y="78"/>
                    </a:lnTo>
                    <a:lnTo>
                      <a:pt x="62" y="78"/>
                    </a:lnTo>
                    <a:lnTo>
                      <a:pt x="38" y="80"/>
                    </a:lnTo>
                    <a:lnTo>
                      <a:pt x="26" y="76"/>
                    </a:lnTo>
                    <a:lnTo>
                      <a:pt x="34" y="72"/>
                    </a:lnTo>
                    <a:lnTo>
                      <a:pt x="48" y="66"/>
                    </a:lnTo>
                    <a:lnTo>
                      <a:pt x="60" y="64"/>
                    </a:lnTo>
                    <a:lnTo>
                      <a:pt x="52" y="62"/>
                    </a:lnTo>
                    <a:lnTo>
                      <a:pt x="40" y="62"/>
                    </a:lnTo>
                    <a:lnTo>
                      <a:pt x="32" y="66"/>
                    </a:lnTo>
                    <a:lnTo>
                      <a:pt x="20" y="70"/>
                    </a:lnTo>
                    <a:lnTo>
                      <a:pt x="22" y="64"/>
                    </a:lnTo>
                    <a:lnTo>
                      <a:pt x="28" y="60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0" y="60"/>
                    </a:lnTo>
                    <a:lnTo>
                      <a:pt x="12" y="50"/>
                    </a:lnTo>
                    <a:lnTo>
                      <a:pt x="36" y="50"/>
                    </a:lnTo>
                    <a:lnTo>
                      <a:pt x="46" y="46"/>
                    </a:lnTo>
                    <a:lnTo>
                      <a:pt x="54" y="42"/>
                    </a:lnTo>
                    <a:lnTo>
                      <a:pt x="72" y="42"/>
                    </a:lnTo>
                    <a:lnTo>
                      <a:pt x="80" y="46"/>
                    </a:lnTo>
                    <a:lnTo>
                      <a:pt x="94" y="46"/>
                    </a:lnTo>
                    <a:lnTo>
                      <a:pt x="106" y="46"/>
                    </a:lnTo>
                    <a:lnTo>
                      <a:pt x="98" y="36"/>
                    </a:lnTo>
                    <a:lnTo>
                      <a:pt x="102" y="28"/>
                    </a:lnTo>
                    <a:lnTo>
                      <a:pt x="118" y="28"/>
                    </a:lnTo>
                    <a:lnTo>
                      <a:pt x="130" y="34"/>
                    </a:lnTo>
                    <a:lnTo>
                      <a:pt x="148" y="38"/>
                    </a:lnTo>
                    <a:lnTo>
                      <a:pt x="168" y="40"/>
                    </a:lnTo>
                    <a:lnTo>
                      <a:pt x="156" y="32"/>
                    </a:lnTo>
                    <a:lnTo>
                      <a:pt x="146" y="26"/>
                    </a:lnTo>
                    <a:lnTo>
                      <a:pt x="150" y="20"/>
                    </a:lnTo>
                    <a:lnTo>
                      <a:pt x="164" y="18"/>
                    </a:lnTo>
                    <a:lnTo>
                      <a:pt x="170" y="14"/>
                    </a:lnTo>
                    <a:lnTo>
                      <a:pt x="184" y="14"/>
                    </a:lnTo>
                    <a:lnTo>
                      <a:pt x="198" y="8"/>
                    </a:lnTo>
                    <a:lnTo>
                      <a:pt x="216" y="10"/>
                    </a:lnTo>
                    <a:lnTo>
                      <a:pt x="228" y="14"/>
                    </a:lnTo>
                    <a:lnTo>
                      <a:pt x="236" y="18"/>
                    </a:lnTo>
                    <a:lnTo>
                      <a:pt x="246" y="26"/>
                    </a:lnTo>
                    <a:lnTo>
                      <a:pt x="254" y="22"/>
                    </a:lnTo>
                    <a:lnTo>
                      <a:pt x="246" y="14"/>
                    </a:lnTo>
                    <a:lnTo>
                      <a:pt x="238" y="6"/>
                    </a:lnTo>
                    <a:lnTo>
                      <a:pt x="236" y="0"/>
                    </a:lnTo>
                    <a:lnTo>
                      <a:pt x="278" y="4"/>
                    </a:lnTo>
                    <a:lnTo>
                      <a:pt x="284" y="12"/>
                    </a:lnTo>
                    <a:lnTo>
                      <a:pt x="304" y="18"/>
                    </a:lnTo>
                    <a:lnTo>
                      <a:pt x="296" y="10"/>
                    </a:lnTo>
                    <a:lnTo>
                      <a:pt x="298" y="2"/>
                    </a:lnTo>
                    <a:lnTo>
                      <a:pt x="318" y="4"/>
                    </a:lnTo>
                    <a:lnTo>
                      <a:pt x="326" y="10"/>
                    </a:lnTo>
                    <a:lnTo>
                      <a:pt x="330" y="4"/>
                    </a:lnTo>
                    <a:lnTo>
                      <a:pt x="350" y="2"/>
                    </a:lnTo>
                    <a:lnTo>
                      <a:pt x="366" y="6"/>
                    </a:lnTo>
                    <a:lnTo>
                      <a:pt x="406" y="8"/>
                    </a:lnTo>
                    <a:lnTo>
                      <a:pt x="404" y="12"/>
                    </a:lnTo>
                    <a:lnTo>
                      <a:pt x="388" y="16"/>
                    </a:lnTo>
                    <a:lnTo>
                      <a:pt x="388" y="20"/>
                    </a:lnTo>
                    <a:lnTo>
                      <a:pt x="410" y="14"/>
                    </a:lnTo>
                    <a:lnTo>
                      <a:pt x="434" y="14"/>
                    </a:lnTo>
                    <a:lnTo>
                      <a:pt x="452" y="14"/>
                    </a:lnTo>
                    <a:lnTo>
                      <a:pt x="460" y="26"/>
                    </a:lnTo>
                    <a:lnTo>
                      <a:pt x="484" y="26"/>
                    </a:lnTo>
                    <a:lnTo>
                      <a:pt x="490" y="36"/>
                    </a:lnTo>
                    <a:lnTo>
                      <a:pt x="482" y="40"/>
                    </a:lnTo>
                    <a:lnTo>
                      <a:pt x="458" y="48"/>
                    </a:lnTo>
                    <a:lnTo>
                      <a:pt x="442" y="56"/>
                    </a:lnTo>
                    <a:lnTo>
                      <a:pt x="382" y="58"/>
                    </a:lnTo>
                    <a:lnTo>
                      <a:pt x="376" y="62"/>
                    </a:lnTo>
                    <a:lnTo>
                      <a:pt x="398" y="64"/>
                    </a:lnTo>
                    <a:lnTo>
                      <a:pt x="388" y="66"/>
                    </a:lnTo>
                    <a:lnTo>
                      <a:pt x="368" y="74"/>
                    </a:lnTo>
                    <a:lnTo>
                      <a:pt x="398" y="70"/>
                    </a:lnTo>
                    <a:lnTo>
                      <a:pt x="418" y="64"/>
                    </a:lnTo>
                    <a:lnTo>
                      <a:pt x="432" y="64"/>
                    </a:lnTo>
                    <a:lnTo>
                      <a:pt x="434" y="68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5"/>
              <p:cNvSpPr>
                <a:spLocks/>
              </p:cNvSpPr>
              <p:nvPr/>
            </p:nvSpPr>
            <p:spPr bwMode="auto">
              <a:xfrm>
                <a:off x="464" y="1171"/>
                <a:ext cx="1350" cy="690"/>
              </a:xfrm>
              <a:custGeom>
                <a:avLst/>
                <a:gdLst>
                  <a:gd name="T0" fmla="*/ 1210 w 1350"/>
                  <a:gd name="T1" fmla="*/ 602 h 690"/>
                  <a:gd name="T2" fmla="*/ 1278 w 1350"/>
                  <a:gd name="T3" fmla="*/ 596 h 690"/>
                  <a:gd name="T4" fmla="*/ 1258 w 1350"/>
                  <a:gd name="T5" fmla="*/ 630 h 690"/>
                  <a:gd name="T6" fmla="*/ 1188 w 1350"/>
                  <a:gd name="T7" fmla="*/ 656 h 690"/>
                  <a:gd name="T8" fmla="*/ 1214 w 1350"/>
                  <a:gd name="T9" fmla="*/ 620 h 690"/>
                  <a:gd name="T10" fmla="*/ 1160 w 1350"/>
                  <a:gd name="T11" fmla="*/ 612 h 690"/>
                  <a:gd name="T12" fmla="*/ 1118 w 1350"/>
                  <a:gd name="T13" fmla="*/ 612 h 690"/>
                  <a:gd name="T14" fmla="*/ 1014 w 1350"/>
                  <a:gd name="T15" fmla="*/ 652 h 690"/>
                  <a:gd name="T16" fmla="*/ 980 w 1350"/>
                  <a:gd name="T17" fmla="*/ 668 h 690"/>
                  <a:gd name="T18" fmla="*/ 920 w 1350"/>
                  <a:gd name="T19" fmla="*/ 688 h 690"/>
                  <a:gd name="T20" fmla="*/ 940 w 1350"/>
                  <a:gd name="T21" fmla="*/ 648 h 690"/>
                  <a:gd name="T22" fmla="*/ 962 w 1350"/>
                  <a:gd name="T23" fmla="*/ 622 h 690"/>
                  <a:gd name="T24" fmla="*/ 892 w 1350"/>
                  <a:gd name="T25" fmla="*/ 590 h 690"/>
                  <a:gd name="T26" fmla="*/ 844 w 1350"/>
                  <a:gd name="T27" fmla="*/ 554 h 690"/>
                  <a:gd name="T28" fmla="*/ 786 w 1350"/>
                  <a:gd name="T29" fmla="*/ 568 h 690"/>
                  <a:gd name="T30" fmla="*/ 722 w 1350"/>
                  <a:gd name="T31" fmla="*/ 544 h 690"/>
                  <a:gd name="T32" fmla="*/ 250 w 1350"/>
                  <a:gd name="T33" fmla="*/ 516 h 690"/>
                  <a:gd name="T34" fmla="*/ 208 w 1350"/>
                  <a:gd name="T35" fmla="*/ 486 h 690"/>
                  <a:gd name="T36" fmla="*/ 194 w 1350"/>
                  <a:gd name="T37" fmla="*/ 448 h 690"/>
                  <a:gd name="T38" fmla="*/ 180 w 1350"/>
                  <a:gd name="T39" fmla="*/ 420 h 690"/>
                  <a:gd name="T40" fmla="*/ 136 w 1350"/>
                  <a:gd name="T41" fmla="*/ 372 h 690"/>
                  <a:gd name="T42" fmla="*/ 58 w 1350"/>
                  <a:gd name="T43" fmla="*/ 330 h 690"/>
                  <a:gd name="T44" fmla="*/ 18 w 1350"/>
                  <a:gd name="T45" fmla="*/ 64 h 690"/>
                  <a:gd name="T46" fmla="*/ 138 w 1350"/>
                  <a:gd name="T47" fmla="*/ 60 h 690"/>
                  <a:gd name="T48" fmla="*/ 230 w 1350"/>
                  <a:gd name="T49" fmla="*/ 64 h 690"/>
                  <a:gd name="T50" fmla="*/ 328 w 1350"/>
                  <a:gd name="T51" fmla="*/ 66 h 690"/>
                  <a:gd name="T52" fmla="*/ 410 w 1350"/>
                  <a:gd name="T53" fmla="*/ 110 h 690"/>
                  <a:gd name="T54" fmla="*/ 528 w 1350"/>
                  <a:gd name="T55" fmla="*/ 142 h 690"/>
                  <a:gd name="T56" fmla="*/ 600 w 1350"/>
                  <a:gd name="T57" fmla="*/ 112 h 690"/>
                  <a:gd name="T58" fmla="*/ 676 w 1350"/>
                  <a:gd name="T59" fmla="*/ 106 h 690"/>
                  <a:gd name="T60" fmla="*/ 716 w 1350"/>
                  <a:gd name="T61" fmla="*/ 134 h 690"/>
                  <a:gd name="T62" fmla="*/ 740 w 1350"/>
                  <a:gd name="T63" fmla="*/ 64 h 690"/>
                  <a:gd name="T64" fmla="*/ 718 w 1350"/>
                  <a:gd name="T65" fmla="*/ 12 h 690"/>
                  <a:gd name="T66" fmla="*/ 776 w 1350"/>
                  <a:gd name="T67" fmla="*/ 48 h 690"/>
                  <a:gd name="T68" fmla="*/ 812 w 1350"/>
                  <a:gd name="T69" fmla="*/ 98 h 690"/>
                  <a:gd name="T70" fmla="*/ 834 w 1350"/>
                  <a:gd name="T71" fmla="*/ 112 h 690"/>
                  <a:gd name="T72" fmla="*/ 886 w 1350"/>
                  <a:gd name="T73" fmla="*/ 74 h 690"/>
                  <a:gd name="T74" fmla="*/ 940 w 1350"/>
                  <a:gd name="T75" fmla="*/ 94 h 690"/>
                  <a:gd name="T76" fmla="*/ 916 w 1350"/>
                  <a:gd name="T77" fmla="*/ 152 h 690"/>
                  <a:gd name="T78" fmla="*/ 870 w 1350"/>
                  <a:gd name="T79" fmla="*/ 156 h 690"/>
                  <a:gd name="T80" fmla="*/ 816 w 1350"/>
                  <a:gd name="T81" fmla="*/ 172 h 690"/>
                  <a:gd name="T82" fmla="*/ 830 w 1350"/>
                  <a:gd name="T83" fmla="*/ 210 h 690"/>
                  <a:gd name="T84" fmla="*/ 778 w 1350"/>
                  <a:gd name="T85" fmla="*/ 222 h 690"/>
                  <a:gd name="T86" fmla="*/ 736 w 1350"/>
                  <a:gd name="T87" fmla="*/ 336 h 690"/>
                  <a:gd name="T88" fmla="*/ 800 w 1350"/>
                  <a:gd name="T89" fmla="*/ 374 h 690"/>
                  <a:gd name="T90" fmla="*/ 904 w 1350"/>
                  <a:gd name="T91" fmla="*/ 418 h 690"/>
                  <a:gd name="T92" fmla="*/ 944 w 1350"/>
                  <a:gd name="T93" fmla="*/ 484 h 690"/>
                  <a:gd name="T94" fmla="*/ 984 w 1350"/>
                  <a:gd name="T95" fmla="*/ 462 h 690"/>
                  <a:gd name="T96" fmla="*/ 1020 w 1350"/>
                  <a:gd name="T97" fmla="*/ 372 h 690"/>
                  <a:gd name="T98" fmla="*/ 1004 w 1350"/>
                  <a:gd name="T99" fmla="*/ 304 h 690"/>
                  <a:gd name="T100" fmla="*/ 1044 w 1350"/>
                  <a:gd name="T101" fmla="*/ 258 h 690"/>
                  <a:gd name="T102" fmla="*/ 1134 w 1350"/>
                  <a:gd name="T103" fmla="*/ 290 h 690"/>
                  <a:gd name="T104" fmla="*/ 1168 w 1350"/>
                  <a:gd name="T105" fmla="*/ 352 h 690"/>
                  <a:gd name="T106" fmla="*/ 1228 w 1350"/>
                  <a:gd name="T107" fmla="*/ 328 h 690"/>
                  <a:gd name="T108" fmla="*/ 1256 w 1350"/>
                  <a:gd name="T109" fmla="*/ 398 h 690"/>
                  <a:gd name="T110" fmla="*/ 1318 w 1350"/>
                  <a:gd name="T111" fmla="*/ 430 h 690"/>
                  <a:gd name="T112" fmla="*/ 1284 w 1350"/>
                  <a:gd name="T113" fmla="*/ 458 h 690"/>
                  <a:gd name="T114" fmla="*/ 1348 w 1350"/>
                  <a:gd name="T115" fmla="*/ 458 h 690"/>
                  <a:gd name="T116" fmla="*/ 1286 w 1350"/>
                  <a:gd name="T117" fmla="*/ 524 h 690"/>
                  <a:gd name="T118" fmla="*/ 1152 w 1350"/>
                  <a:gd name="T119" fmla="*/ 548 h 690"/>
                  <a:gd name="T120" fmla="*/ 1116 w 1350"/>
                  <a:gd name="T121" fmla="*/ 590 h 690"/>
                  <a:gd name="T122" fmla="*/ 1202 w 1350"/>
                  <a:gd name="T123" fmla="*/ 548 h 6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50" h="690">
                    <a:moveTo>
                      <a:pt x="1218" y="562"/>
                    </a:moveTo>
                    <a:lnTo>
                      <a:pt x="1214" y="568"/>
                    </a:lnTo>
                    <a:lnTo>
                      <a:pt x="1204" y="570"/>
                    </a:lnTo>
                    <a:lnTo>
                      <a:pt x="1208" y="580"/>
                    </a:lnTo>
                    <a:lnTo>
                      <a:pt x="1204" y="588"/>
                    </a:lnTo>
                    <a:lnTo>
                      <a:pt x="1206" y="594"/>
                    </a:lnTo>
                    <a:lnTo>
                      <a:pt x="1210" y="602"/>
                    </a:lnTo>
                    <a:lnTo>
                      <a:pt x="1222" y="610"/>
                    </a:lnTo>
                    <a:lnTo>
                      <a:pt x="1236" y="614"/>
                    </a:lnTo>
                    <a:lnTo>
                      <a:pt x="1254" y="614"/>
                    </a:lnTo>
                    <a:lnTo>
                      <a:pt x="1262" y="612"/>
                    </a:lnTo>
                    <a:lnTo>
                      <a:pt x="1266" y="604"/>
                    </a:lnTo>
                    <a:lnTo>
                      <a:pt x="1270" y="596"/>
                    </a:lnTo>
                    <a:lnTo>
                      <a:pt x="1278" y="596"/>
                    </a:lnTo>
                    <a:lnTo>
                      <a:pt x="1278" y="604"/>
                    </a:lnTo>
                    <a:lnTo>
                      <a:pt x="1284" y="608"/>
                    </a:lnTo>
                    <a:lnTo>
                      <a:pt x="1284" y="616"/>
                    </a:lnTo>
                    <a:lnTo>
                      <a:pt x="1274" y="616"/>
                    </a:lnTo>
                    <a:lnTo>
                      <a:pt x="1268" y="616"/>
                    </a:lnTo>
                    <a:lnTo>
                      <a:pt x="1262" y="626"/>
                    </a:lnTo>
                    <a:lnTo>
                      <a:pt x="1258" y="630"/>
                    </a:lnTo>
                    <a:lnTo>
                      <a:pt x="1246" y="634"/>
                    </a:lnTo>
                    <a:lnTo>
                      <a:pt x="1230" y="640"/>
                    </a:lnTo>
                    <a:lnTo>
                      <a:pt x="1220" y="640"/>
                    </a:lnTo>
                    <a:lnTo>
                      <a:pt x="1212" y="648"/>
                    </a:lnTo>
                    <a:lnTo>
                      <a:pt x="1204" y="656"/>
                    </a:lnTo>
                    <a:lnTo>
                      <a:pt x="1198" y="662"/>
                    </a:lnTo>
                    <a:lnTo>
                      <a:pt x="1188" y="656"/>
                    </a:lnTo>
                    <a:lnTo>
                      <a:pt x="1186" y="648"/>
                    </a:lnTo>
                    <a:lnTo>
                      <a:pt x="1190" y="640"/>
                    </a:lnTo>
                    <a:lnTo>
                      <a:pt x="1202" y="632"/>
                    </a:lnTo>
                    <a:lnTo>
                      <a:pt x="1214" y="628"/>
                    </a:lnTo>
                    <a:lnTo>
                      <a:pt x="1216" y="626"/>
                    </a:lnTo>
                    <a:lnTo>
                      <a:pt x="1216" y="624"/>
                    </a:lnTo>
                    <a:lnTo>
                      <a:pt x="1214" y="620"/>
                    </a:lnTo>
                    <a:lnTo>
                      <a:pt x="1210" y="618"/>
                    </a:lnTo>
                    <a:lnTo>
                      <a:pt x="1198" y="624"/>
                    </a:lnTo>
                    <a:lnTo>
                      <a:pt x="1188" y="628"/>
                    </a:lnTo>
                    <a:lnTo>
                      <a:pt x="1172" y="632"/>
                    </a:lnTo>
                    <a:lnTo>
                      <a:pt x="1168" y="626"/>
                    </a:lnTo>
                    <a:lnTo>
                      <a:pt x="1162" y="620"/>
                    </a:lnTo>
                    <a:lnTo>
                      <a:pt x="1160" y="612"/>
                    </a:lnTo>
                    <a:lnTo>
                      <a:pt x="1162" y="596"/>
                    </a:lnTo>
                    <a:lnTo>
                      <a:pt x="1160" y="588"/>
                    </a:lnTo>
                    <a:lnTo>
                      <a:pt x="1146" y="584"/>
                    </a:lnTo>
                    <a:lnTo>
                      <a:pt x="1138" y="580"/>
                    </a:lnTo>
                    <a:lnTo>
                      <a:pt x="1130" y="588"/>
                    </a:lnTo>
                    <a:lnTo>
                      <a:pt x="1122" y="602"/>
                    </a:lnTo>
                    <a:lnTo>
                      <a:pt x="1118" y="612"/>
                    </a:lnTo>
                    <a:lnTo>
                      <a:pt x="1118" y="618"/>
                    </a:lnTo>
                    <a:lnTo>
                      <a:pt x="1112" y="626"/>
                    </a:lnTo>
                    <a:lnTo>
                      <a:pt x="1100" y="632"/>
                    </a:lnTo>
                    <a:lnTo>
                      <a:pt x="1042" y="632"/>
                    </a:lnTo>
                    <a:lnTo>
                      <a:pt x="1026" y="644"/>
                    </a:lnTo>
                    <a:lnTo>
                      <a:pt x="1020" y="648"/>
                    </a:lnTo>
                    <a:lnTo>
                      <a:pt x="1014" y="652"/>
                    </a:lnTo>
                    <a:lnTo>
                      <a:pt x="1002" y="652"/>
                    </a:lnTo>
                    <a:lnTo>
                      <a:pt x="986" y="652"/>
                    </a:lnTo>
                    <a:lnTo>
                      <a:pt x="980" y="656"/>
                    </a:lnTo>
                    <a:lnTo>
                      <a:pt x="972" y="660"/>
                    </a:lnTo>
                    <a:lnTo>
                      <a:pt x="974" y="664"/>
                    </a:lnTo>
                    <a:lnTo>
                      <a:pt x="982" y="664"/>
                    </a:lnTo>
                    <a:lnTo>
                      <a:pt x="980" y="668"/>
                    </a:lnTo>
                    <a:lnTo>
                      <a:pt x="982" y="672"/>
                    </a:lnTo>
                    <a:lnTo>
                      <a:pt x="964" y="674"/>
                    </a:lnTo>
                    <a:lnTo>
                      <a:pt x="948" y="678"/>
                    </a:lnTo>
                    <a:lnTo>
                      <a:pt x="940" y="680"/>
                    </a:lnTo>
                    <a:lnTo>
                      <a:pt x="932" y="686"/>
                    </a:lnTo>
                    <a:lnTo>
                      <a:pt x="924" y="690"/>
                    </a:lnTo>
                    <a:lnTo>
                      <a:pt x="920" y="688"/>
                    </a:lnTo>
                    <a:lnTo>
                      <a:pt x="920" y="680"/>
                    </a:lnTo>
                    <a:lnTo>
                      <a:pt x="922" y="678"/>
                    </a:lnTo>
                    <a:lnTo>
                      <a:pt x="922" y="670"/>
                    </a:lnTo>
                    <a:lnTo>
                      <a:pt x="928" y="668"/>
                    </a:lnTo>
                    <a:lnTo>
                      <a:pt x="936" y="666"/>
                    </a:lnTo>
                    <a:lnTo>
                      <a:pt x="938" y="656"/>
                    </a:lnTo>
                    <a:lnTo>
                      <a:pt x="940" y="648"/>
                    </a:lnTo>
                    <a:lnTo>
                      <a:pt x="946" y="642"/>
                    </a:lnTo>
                    <a:lnTo>
                      <a:pt x="948" y="636"/>
                    </a:lnTo>
                    <a:lnTo>
                      <a:pt x="952" y="636"/>
                    </a:lnTo>
                    <a:lnTo>
                      <a:pt x="958" y="642"/>
                    </a:lnTo>
                    <a:lnTo>
                      <a:pt x="966" y="640"/>
                    </a:lnTo>
                    <a:lnTo>
                      <a:pt x="968" y="632"/>
                    </a:lnTo>
                    <a:lnTo>
                      <a:pt x="962" y="622"/>
                    </a:lnTo>
                    <a:lnTo>
                      <a:pt x="954" y="614"/>
                    </a:lnTo>
                    <a:lnTo>
                      <a:pt x="942" y="610"/>
                    </a:lnTo>
                    <a:lnTo>
                      <a:pt x="930" y="608"/>
                    </a:lnTo>
                    <a:lnTo>
                      <a:pt x="914" y="608"/>
                    </a:lnTo>
                    <a:lnTo>
                      <a:pt x="902" y="606"/>
                    </a:lnTo>
                    <a:lnTo>
                      <a:pt x="896" y="600"/>
                    </a:lnTo>
                    <a:lnTo>
                      <a:pt x="892" y="590"/>
                    </a:lnTo>
                    <a:lnTo>
                      <a:pt x="888" y="578"/>
                    </a:lnTo>
                    <a:lnTo>
                      <a:pt x="886" y="574"/>
                    </a:lnTo>
                    <a:lnTo>
                      <a:pt x="874" y="574"/>
                    </a:lnTo>
                    <a:lnTo>
                      <a:pt x="870" y="566"/>
                    </a:lnTo>
                    <a:lnTo>
                      <a:pt x="864" y="558"/>
                    </a:lnTo>
                    <a:lnTo>
                      <a:pt x="854" y="558"/>
                    </a:lnTo>
                    <a:lnTo>
                      <a:pt x="844" y="554"/>
                    </a:lnTo>
                    <a:lnTo>
                      <a:pt x="836" y="554"/>
                    </a:lnTo>
                    <a:lnTo>
                      <a:pt x="828" y="560"/>
                    </a:lnTo>
                    <a:lnTo>
                      <a:pt x="818" y="566"/>
                    </a:lnTo>
                    <a:lnTo>
                      <a:pt x="810" y="572"/>
                    </a:lnTo>
                    <a:lnTo>
                      <a:pt x="804" y="570"/>
                    </a:lnTo>
                    <a:lnTo>
                      <a:pt x="794" y="570"/>
                    </a:lnTo>
                    <a:lnTo>
                      <a:pt x="786" y="568"/>
                    </a:lnTo>
                    <a:lnTo>
                      <a:pt x="782" y="568"/>
                    </a:lnTo>
                    <a:lnTo>
                      <a:pt x="772" y="564"/>
                    </a:lnTo>
                    <a:lnTo>
                      <a:pt x="748" y="560"/>
                    </a:lnTo>
                    <a:lnTo>
                      <a:pt x="736" y="556"/>
                    </a:lnTo>
                    <a:lnTo>
                      <a:pt x="732" y="552"/>
                    </a:lnTo>
                    <a:lnTo>
                      <a:pt x="730" y="544"/>
                    </a:lnTo>
                    <a:lnTo>
                      <a:pt x="722" y="544"/>
                    </a:lnTo>
                    <a:lnTo>
                      <a:pt x="720" y="552"/>
                    </a:lnTo>
                    <a:lnTo>
                      <a:pt x="290" y="552"/>
                    </a:lnTo>
                    <a:lnTo>
                      <a:pt x="282" y="542"/>
                    </a:lnTo>
                    <a:lnTo>
                      <a:pt x="272" y="532"/>
                    </a:lnTo>
                    <a:lnTo>
                      <a:pt x="266" y="536"/>
                    </a:lnTo>
                    <a:lnTo>
                      <a:pt x="256" y="526"/>
                    </a:lnTo>
                    <a:lnTo>
                      <a:pt x="250" y="516"/>
                    </a:lnTo>
                    <a:lnTo>
                      <a:pt x="244" y="520"/>
                    </a:lnTo>
                    <a:lnTo>
                      <a:pt x="232" y="512"/>
                    </a:lnTo>
                    <a:lnTo>
                      <a:pt x="214" y="510"/>
                    </a:lnTo>
                    <a:lnTo>
                      <a:pt x="218" y="500"/>
                    </a:lnTo>
                    <a:lnTo>
                      <a:pt x="216" y="494"/>
                    </a:lnTo>
                    <a:lnTo>
                      <a:pt x="208" y="494"/>
                    </a:lnTo>
                    <a:lnTo>
                      <a:pt x="208" y="486"/>
                    </a:lnTo>
                    <a:lnTo>
                      <a:pt x="206" y="478"/>
                    </a:lnTo>
                    <a:lnTo>
                      <a:pt x="202" y="472"/>
                    </a:lnTo>
                    <a:lnTo>
                      <a:pt x="196" y="470"/>
                    </a:lnTo>
                    <a:lnTo>
                      <a:pt x="188" y="474"/>
                    </a:lnTo>
                    <a:lnTo>
                      <a:pt x="190" y="466"/>
                    </a:lnTo>
                    <a:lnTo>
                      <a:pt x="196" y="456"/>
                    </a:lnTo>
                    <a:lnTo>
                      <a:pt x="194" y="448"/>
                    </a:lnTo>
                    <a:lnTo>
                      <a:pt x="188" y="452"/>
                    </a:lnTo>
                    <a:lnTo>
                      <a:pt x="180" y="458"/>
                    </a:lnTo>
                    <a:lnTo>
                      <a:pt x="172" y="458"/>
                    </a:lnTo>
                    <a:lnTo>
                      <a:pt x="172" y="446"/>
                    </a:lnTo>
                    <a:lnTo>
                      <a:pt x="174" y="438"/>
                    </a:lnTo>
                    <a:lnTo>
                      <a:pt x="174" y="432"/>
                    </a:lnTo>
                    <a:lnTo>
                      <a:pt x="180" y="420"/>
                    </a:lnTo>
                    <a:lnTo>
                      <a:pt x="178" y="410"/>
                    </a:lnTo>
                    <a:lnTo>
                      <a:pt x="174" y="408"/>
                    </a:lnTo>
                    <a:lnTo>
                      <a:pt x="172" y="400"/>
                    </a:lnTo>
                    <a:lnTo>
                      <a:pt x="158" y="392"/>
                    </a:lnTo>
                    <a:lnTo>
                      <a:pt x="150" y="386"/>
                    </a:lnTo>
                    <a:lnTo>
                      <a:pt x="146" y="384"/>
                    </a:lnTo>
                    <a:lnTo>
                      <a:pt x="136" y="372"/>
                    </a:lnTo>
                    <a:lnTo>
                      <a:pt x="126" y="354"/>
                    </a:lnTo>
                    <a:lnTo>
                      <a:pt x="118" y="346"/>
                    </a:lnTo>
                    <a:lnTo>
                      <a:pt x="100" y="326"/>
                    </a:lnTo>
                    <a:lnTo>
                      <a:pt x="88" y="314"/>
                    </a:lnTo>
                    <a:lnTo>
                      <a:pt x="70" y="322"/>
                    </a:lnTo>
                    <a:lnTo>
                      <a:pt x="68" y="328"/>
                    </a:lnTo>
                    <a:lnTo>
                      <a:pt x="58" y="330"/>
                    </a:lnTo>
                    <a:lnTo>
                      <a:pt x="46" y="320"/>
                    </a:lnTo>
                    <a:lnTo>
                      <a:pt x="34" y="310"/>
                    </a:lnTo>
                    <a:lnTo>
                      <a:pt x="26" y="300"/>
                    </a:lnTo>
                    <a:lnTo>
                      <a:pt x="10" y="306"/>
                    </a:lnTo>
                    <a:lnTo>
                      <a:pt x="0" y="302"/>
                    </a:lnTo>
                    <a:lnTo>
                      <a:pt x="0" y="62"/>
                    </a:lnTo>
                    <a:lnTo>
                      <a:pt x="18" y="64"/>
                    </a:lnTo>
                    <a:lnTo>
                      <a:pt x="48" y="76"/>
                    </a:lnTo>
                    <a:lnTo>
                      <a:pt x="84" y="86"/>
                    </a:lnTo>
                    <a:lnTo>
                      <a:pt x="82" y="72"/>
                    </a:lnTo>
                    <a:lnTo>
                      <a:pt x="100" y="62"/>
                    </a:lnTo>
                    <a:lnTo>
                      <a:pt x="110" y="68"/>
                    </a:lnTo>
                    <a:lnTo>
                      <a:pt x="116" y="72"/>
                    </a:lnTo>
                    <a:lnTo>
                      <a:pt x="138" y="60"/>
                    </a:lnTo>
                    <a:lnTo>
                      <a:pt x="162" y="48"/>
                    </a:lnTo>
                    <a:lnTo>
                      <a:pt x="178" y="48"/>
                    </a:lnTo>
                    <a:lnTo>
                      <a:pt x="180" y="56"/>
                    </a:lnTo>
                    <a:lnTo>
                      <a:pt x="192" y="58"/>
                    </a:lnTo>
                    <a:lnTo>
                      <a:pt x="208" y="38"/>
                    </a:lnTo>
                    <a:lnTo>
                      <a:pt x="218" y="46"/>
                    </a:lnTo>
                    <a:lnTo>
                      <a:pt x="230" y="64"/>
                    </a:lnTo>
                    <a:lnTo>
                      <a:pt x="244" y="66"/>
                    </a:lnTo>
                    <a:lnTo>
                      <a:pt x="256" y="50"/>
                    </a:lnTo>
                    <a:lnTo>
                      <a:pt x="262" y="52"/>
                    </a:lnTo>
                    <a:lnTo>
                      <a:pt x="270" y="70"/>
                    </a:lnTo>
                    <a:lnTo>
                      <a:pt x="282" y="62"/>
                    </a:lnTo>
                    <a:lnTo>
                      <a:pt x="302" y="56"/>
                    </a:lnTo>
                    <a:lnTo>
                      <a:pt x="328" y="66"/>
                    </a:lnTo>
                    <a:lnTo>
                      <a:pt x="352" y="72"/>
                    </a:lnTo>
                    <a:lnTo>
                      <a:pt x="382" y="82"/>
                    </a:lnTo>
                    <a:lnTo>
                      <a:pt x="404" y="84"/>
                    </a:lnTo>
                    <a:lnTo>
                      <a:pt x="422" y="92"/>
                    </a:lnTo>
                    <a:lnTo>
                      <a:pt x="424" y="100"/>
                    </a:lnTo>
                    <a:lnTo>
                      <a:pt x="412" y="102"/>
                    </a:lnTo>
                    <a:lnTo>
                      <a:pt x="410" y="110"/>
                    </a:lnTo>
                    <a:lnTo>
                      <a:pt x="426" y="118"/>
                    </a:lnTo>
                    <a:lnTo>
                      <a:pt x="456" y="116"/>
                    </a:lnTo>
                    <a:lnTo>
                      <a:pt x="478" y="114"/>
                    </a:lnTo>
                    <a:lnTo>
                      <a:pt x="486" y="110"/>
                    </a:lnTo>
                    <a:lnTo>
                      <a:pt x="504" y="120"/>
                    </a:lnTo>
                    <a:lnTo>
                      <a:pt x="520" y="130"/>
                    </a:lnTo>
                    <a:lnTo>
                      <a:pt x="528" y="142"/>
                    </a:lnTo>
                    <a:lnTo>
                      <a:pt x="534" y="138"/>
                    </a:lnTo>
                    <a:lnTo>
                      <a:pt x="530" y="120"/>
                    </a:lnTo>
                    <a:lnTo>
                      <a:pt x="526" y="110"/>
                    </a:lnTo>
                    <a:lnTo>
                      <a:pt x="536" y="104"/>
                    </a:lnTo>
                    <a:lnTo>
                      <a:pt x="560" y="94"/>
                    </a:lnTo>
                    <a:lnTo>
                      <a:pt x="578" y="104"/>
                    </a:lnTo>
                    <a:lnTo>
                      <a:pt x="600" y="112"/>
                    </a:lnTo>
                    <a:lnTo>
                      <a:pt x="622" y="116"/>
                    </a:lnTo>
                    <a:lnTo>
                      <a:pt x="646" y="116"/>
                    </a:lnTo>
                    <a:lnTo>
                      <a:pt x="668" y="116"/>
                    </a:lnTo>
                    <a:lnTo>
                      <a:pt x="688" y="118"/>
                    </a:lnTo>
                    <a:lnTo>
                      <a:pt x="694" y="112"/>
                    </a:lnTo>
                    <a:lnTo>
                      <a:pt x="688" y="108"/>
                    </a:lnTo>
                    <a:lnTo>
                      <a:pt x="676" y="106"/>
                    </a:lnTo>
                    <a:lnTo>
                      <a:pt x="678" y="98"/>
                    </a:lnTo>
                    <a:lnTo>
                      <a:pt x="684" y="96"/>
                    </a:lnTo>
                    <a:lnTo>
                      <a:pt x="696" y="100"/>
                    </a:lnTo>
                    <a:lnTo>
                      <a:pt x="708" y="112"/>
                    </a:lnTo>
                    <a:lnTo>
                      <a:pt x="704" y="116"/>
                    </a:lnTo>
                    <a:lnTo>
                      <a:pt x="710" y="126"/>
                    </a:lnTo>
                    <a:lnTo>
                      <a:pt x="716" y="134"/>
                    </a:lnTo>
                    <a:lnTo>
                      <a:pt x="724" y="134"/>
                    </a:lnTo>
                    <a:lnTo>
                      <a:pt x="724" y="120"/>
                    </a:lnTo>
                    <a:lnTo>
                      <a:pt x="722" y="108"/>
                    </a:lnTo>
                    <a:lnTo>
                      <a:pt x="742" y="102"/>
                    </a:lnTo>
                    <a:lnTo>
                      <a:pt x="752" y="90"/>
                    </a:lnTo>
                    <a:lnTo>
                      <a:pt x="750" y="78"/>
                    </a:lnTo>
                    <a:lnTo>
                      <a:pt x="740" y="64"/>
                    </a:lnTo>
                    <a:lnTo>
                      <a:pt x="722" y="60"/>
                    </a:lnTo>
                    <a:lnTo>
                      <a:pt x="708" y="52"/>
                    </a:lnTo>
                    <a:lnTo>
                      <a:pt x="704" y="44"/>
                    </a:lnTo>
                    <a:lnTo>
                      <a:pt x="712" y="32"/>
                    </a:lnTo>
                    <a:lnTo>
                      <a:pt x="704" y="26"/>
                    </a:lnTo>
                    <a:lnTo>
                      <a:pt x="708" y="12"/>
                    </a:lnTo>
                    <a:lnTo>
                      <a:pt x="718" y="12"/>
                    </a:lnTo>
                    <a:lnTo>
                      <a:pt x="722" y="4"/>
                    </a:lnTo>
                    <a:lnTo>
                      <a:pt x="732" y="0"/>
                    </a:lnTo>
                    <a:lnTo>
                      <a:pt x="750" y="4"/>
                    </a:lnTo>
                    <a:lnTo>
                      <a:pt x="762" y="20"/>
                    </a:lnTo>
                    <a:lnTo>
                      <a:pt x="764" y="26"/>
                    </a:lnTo>
                    <a:lnTo>
                      <a:pt x="774" y="40"/>
                    </a:lnTo>
                    <a:lnTo>
                      <a:pt x="776" y="48"/>
                    </a:lnTo>
                    <a:lnTo>
                      <a:pt x="770" y="54"/>
                    </a:lnTo>
                    <a:lnTo>
                      <a:pt x="774" y="64"/>
                    </a:lnTo>
                    <a:lnTo>
                      <a:pt x="786" y="62"/>
                    </a:lnTo>
                    <a:lnTo>
                      <a:pt x="794" y="64"/>
                    </a:lnTo>
                    <a:lnTo>
                      <a:pt x="796" y="80"/>
                    </a:lnTo>
                    <a:lnTo>
                      <a:pt x="802" y="94"/>
                    </a:lnTo>
                    <a:lnTo>
                      <a:pt x="812" y="98"/>
                    </a:lnTo>
                    <a:lnTo>
                      <a:pt x="820" y="92"/>
                    </a:lnTo>
                    <a:lnTo>
                      <a:pt x="814" y="82"/>
                    </a:lnTo>
                    <a:lnTo>
                      <a:pt x="820" y="74"/>
                    </a:lnTo>
                    <a:lnTo>
                      <a:pt x="832" y="78"/>
                    </a:lnTo>
                    <a:lnTo>
                      <a:pt x="842" y="90"/>
                    </a:lnTo>
                    <a:lnTo>
                      <a:pt x="836" y="100"/>
                    </a:lnTo>
                    <a:lnTo>
                      <a:pt x="834" y="112"/>
                    </a:lnTo>
                    <a:lnTo>
                      <a:pt x="844" y="120"/>
                    </a:lnTo>
                    <a:lnTo>
                      <a:pt x="858" y="126"/>
                    </a:lnTo>
                    <a:lnTo>
                      <a:pt x="866" y="120"/>
                    </a:lnTo>
                    <a:lnTo>
                      <a:pt x="874" y="106"/>
                    </a:lnTo>
                    <a:lnTo>
                      <a:pt x="876" y="90"/>
                    </a:lnTo>
                    <a:lnTo>
                      <a:pt x="888" y="82"/>
                    </a:lnTo>
                    <a:lnTo>
                      <a:pt x="886" y="74"/>
                    </a:lnTo>
                    <a:lnTo>
                      <a:pt x="880" y="62"/>
                    </a:lnTo>
                    <a:lnTo>
                      <a:pt x="882" y="56"/>
                    </a:lnTo>
                    <a:lnTo>
                      <a:pt x="900" y="58"/>
                    </a:lnTo>
                    <a:lnTo>
                      <a:pt x="922" y="66"/>
                    </a:lnTo>
                    <a:lnTo>
                      <a:pt x="936" y="76"/>
                    </a:lnTo>
                    <a:lnTo>
                      <a:pt x="946" y="90"/>
                    </a:lnTo>
                    <a:lnTo>
                      <a:pt x="940" y="94"/>
                    </a:lnTo>
                    <a:lnTo>
                      <a:pt x="932" y="96"/>
                    </a:lnTo>
                    <a:lnTo>
                      <a:pt x="934" y="106"/>
                    </a:lnTo>
                    <a:lnTo>
                      <a:pt x="940" y="114"/>
                    </a:lnTo>
                    <a:lnTo>
                      <a:pt x="946" y="126"/>
                    </a:lnTo>
                    <a:lnTo>
                      <a:pt x="938" y="136"/>
                    </a:lnTo>
                    <a:lnTo>
                      <a:pt x="926" y="146"/>
                    </a:lnTo>
                    <a:lnTo>
                      <a:pt x="916" y="152"/>
                    </a:lnTo>
                    <a:lnTo>
                      <a:pt x="902" y="144"/>
                    </a:lnTo>
                    <a:lnTo>
                      <a:pt x="898" y="152"/>
                    </a:lnTo>
                    <a:lnTo>
                      <a:pt x="890" y="156"/>
                    </a:lnTo>
                    <a:lnTo>
                      <a:pt x="878" y="144"/>
                    </a:lnTo>
                    <a:lnTo>
                      <a:pt x="868" y="144"/>
                    </a:lnTo>
                    <a:lnTo>
                      <a:pt x="864" y="150"/>
                    </a:lnTo>
                    <a:lnTo>
                      <a:pt x="870" y="156"/>
                    </a:lnTo>
                    <a:lnTo>
                      <a:pt x="864" y="166"/>
                    </a:lnTo>
                    <a:lnTo>
                      <a:pt x="856" y="174"/>
                    </a:lnTo>
                    <a:lnTo>
                      <a:pt x="846" y="176"/>
                    </a:lnTo>
                    <a:lnTo>
                      <a:pt x="834" y="174"/>
                    </a:lnTo>
                    <a:lnTo>
                      <a:pt x="822" y="166"/>
                    </a:lnTo>
                    <a:lnTo>
                      <a:pt x="812" y="164"/>
                    </a:lnTo>
                    <a:lnTo>
                      <a:pt x="816" y="172"/>
                    </a:lnTo>
                    <a:lnTo>
                      <a:pt x="822" y="178"/>
                    </a:lnTo>
                    <a:lnTo>
                      <a:pt x="834" y="180"/>
                    </a:lnTo>
                    <a:lnTo>
                      <a:pt x="842" y="182"/>
                    </a:lnTo>
                    <a:lnTo>
                      <a:pt x="854" y="182"/>
                    </a:lnTo>
                    <a:lnTo>
                      <a:pt x="848" y="192"/>
                    </a:lnTo>
                    <a:lnTo>
                      <a:pt x="840" y="204"/>
                    </a:lnTo>
                    <a:lnTo>
                      <a:pt x="830" y="210"/>
                    </a:lnTo>
                    <a:lnTo>
                      <a:pt x="820" y="212"/>
                    </a:lnTo>
                    <a:lnTo>
                      <a:pt x="812" y="212"/>
                    </a:lnTo>
                    <a:lnTo>
                      <a:pt x="804" y="208"/>
                    </a:lnTo>
                    <a:lnTo>
                      <a:pt x="804" y="218"/>
                    </a:lnTo>
                    <a:lnTo>
                      <a:pt x="784" y="220"/>
                    </a:lnTo>
                    <a:lnTo>
                      <a:pt x="772" y="216"/>
                    </a:lnTo>
                    <a:lnTo>
                      <a:pt x="778" y="222"/>
                    </a:lnTo>
                    <a:lnTo>
                      <a:pt x="794" y="228"/>
                    </a:lnTo>
                    <a:lnTo>
                      <a:pt x="796" y="238"/>
                    </a:lnTo>
                    <a:lnTo>
                      <a:pt x="778" y="242"/>
                    </a:lnTo>
                    <a:lnTo>
                      <a:pt x="758" y="260"/>
                    </a:lnTo>
                    <a:lnTo>
                      <a:pt x="740" y="290"/>
                    </a:lnTo>
                    <a:lnTo>
                      <a:pt x="734" y="332"/>
                    </a:lnTo>
                    <a:lnTo>
                      <a:pt x="736" y="336"/>
                    </a:lnTo>
                    <a:lnTo>
                      <a:pt x="738" y="342"/>
                    </a:lnTo>
                    <a:lnTo>
                      <a:pt x="748" y="342"/>
                    </a:lnTo>
                    <a:lnTo>
                      <a:pt x="756" y="344"/>
                    </a:lnTo>
                    <a:lnTo>
                      <a:pt x="760" y="352"/>
                    </a:lnTo>
                    <a:lnTo>
                      <a:pt x="768" y="378"/>
                    </a:lnTo>
                    <a:lnTo>
                      <a:pt x="782" y="374"/>
                    </a:lnTo>
                    <a:lnTo>
                      <a:pt x="800" y="374"/>
                    </a:lnTo>
                    <a:lnTo>
                      <a:pt x="814" y="380"/>
                    </a:lnTo>
                    <a:lnTo>
                      <a:pt x="830" y="382"/>
                    </a:lnTo>
                    <a:lnTo>
                      <a:pt x="846" y="398"/>
                    </a:lnTo>
                    <a:lnTo>
                      <a:pt x="864" y="408"/>
                    </a:lnTo>
                    <a:lnTo>
                      <a:pt x="886" y="416"/>
                    </a:lnTo>
                    <a:lnTo>
                      <a:pt x="896" y="416"/>
                    </a:lnTo>
                    <a:lnTo>
                      <a:pt x="904" y="418"/>
                    </a:lnTo>
                    <a:lnTo>
                      <a:pt x="916" y="420"/>
                    </a:lnTo>
                    <a:lnTo>
                      <a:pt x="928" y="420"/>
                    </a:lnTo>
                    <a:lnTo>
                      <a:pt x="932" y="442"/>
                    </a:lnTo>
                    <a:lnTo>
                      <a:pt x="932" y="456"/>
                    </a:lnTo>
                    <a:lnTo>
                      <a:pt x="932" y="462"/>
                    </a:lnTo>
                    <a:lnTo>
                      <a:pt x="932" y="470"/>
                    </a:lnTo>
                    <a:lnTo>
                      <a:pt x="944" y="484"/>
                    </a:lnTo>
                    <a:lnTo>
                      <a:pt x="956" y="498"/>
                    </a:lnTo>
                    <a:lnTo>
                      <a:pt x="962" y="502"/>
                    </a:lnTo>
                    <a:lnTo>
                      <a:pt x="970" y="506"/>
                    </a:lnTo>
                    <a:lnTo>
                      <a:pt x="984" y="498"/>
                    </a:lnTo>
                    <a:lnTo>
                      <a:pt x="988" y="490"/>
                    </a:lnTo>
                    <a:lnTo>
                      <a:pt x="990" y="482"/>
                    </a:lnTo>
                    <a:lnTo>
                      <a:pt x="984" y="462"/>
                    </a:lnTo>
                    <a:lnTo>
                      <a:pt x="980" y="448"/>
                    </a:lnTo>
                    <a:lnTo>
                      <a:pt x="972" y="428"/>
                    </a:lnTo>
                    <a:lnTo>
                      <a:pt x="980" y="424"/>
                    </a:lnTo>
                    <a:lnTo>
                      <a:pt x="1002" y="418"/>
                    </a:lnTo>
                    <a:lnTo>
                      <a:pt x="1012" y="406"/>
                    </a:lnTo>
                    <a:lnTo>
                      <a:pt x="1022" y="394"/>
                    </a:lnTo>
                    <a:lnTo>
                      <a:pt x="1020" y="372"/>
                    </a:lnTo>
                    <a:lnTo>
                      <a:pt x="1010" y="354"/>
                    </a:lnTo>
                    <a:lnTo>
                      <a:pt x="998" y="346"/>
                    </a:lnTo>
                    <a:lnTo>
                      <a:pt x="988" y="340"/>
                    </a:lnTo>
                    <a:lnTo>
                      <a:pt x="990" y="334"/>
                    </a:lnTo>
                    <a:lnTo>
                      <a:pt x="996" y="328"/>
                    </a:lnTo>
                    <a:lnTo>
                      <a:pt x="1006" y="316"/>
                    </a:lnTo>
                    <a:lnTo>
                      <a:pt x="1004" y="304"/>
                    </a:lnTo>
                    <a:lnTo>
                      <a:pt x="1002" y="292"/>
                    </a:lnTo>
                    <a:lnTo>
                      <a:pt x="1006" y="274"/>
                    </a:lnTo>
                    <a:lnTo>
                      <a:pt x="996" y="264"/>
                    </a:lnTo>
                    <a:lnTo>
                      <a:pt x="1000" y="250"/>
                    </a:lnTo>
                    <a:lnTo>
                      <a:pt x="1018" y="250"/>
                    </a:lnTo>
                    <a:lnTo>
                      <a:pt x="1034" y="256"/>
                    </a:lnTo>
                    <a:lnTo>
                      <a:pt x="1044" y="258"/>
                    </a:lnTo>
                    <a:lnTo>
                      <a:pt x="1058" y="256"/>
                    </a:lnTo>
                    <a:lnTo>
                      <a:pt x="1064" y="248"/>
                    </a:lnTo>
                    <a:lnTo>
                      <a:pt x="1076" y="256"/>
                    </a:lnTo>
                    <a:lnTo>
                      <a:pt x="1090" y="266"/>
                    </a:lnTo>
                    <a:lnTo>
                      <a:pt x="1098" y="278"/>
                    </a:lnTo>
                    <a:lnTo>
                      <a:pt x="1112" y="286"/>
                    </a:lnTo>
                    <a:lnTo>
                      <a:pt x="1134" y="290"/>
                    </a:lnTo>
                    <a:lnTo>
                      <a:pt x="1130" y="300"/>
                    </a:lnTo>
                    <a:lnTo>
                      <a:pt x="1130" y="314"/>
                    </a:lnTo>
                    <a:lnTo>
                      <a:pt x="1136" y="328"/>
                    </a:lnTo>
                    <a:lnTo>
                      <a:pt x="1136" y="336"/>
                    </a:lnTo>
                    <a:lnTo>
                      <a:pt x="1148" y="338"/>
                    </a:lnTo>
                    <a:lnTo>
                      <a:pt x="1156" y="346"/>
                    </a:lnTo>
                    <a:lnTo>
                      <a:pt x="1168" y="352"/>
                    </a:lnTo>
                    <a:lnTo>
                      <a:pt x="1182" y="340"/>
                    </a:lnTo>
                    <a:lnTo>
                      <a:pt x="1196" y="328"/>
                    </a:lnTo>
                    <a:lnTo>
                      <a:pt x="1196" y="316"/>
                    </a:lnTo>
                    <a:lnTo>
                      <a:pt x="1204" y="306"/>
                    </a:lnTo>
                    <a:lnTo>
                      <a:pt x="1210" y="300"/>
                    </a:lnTo>
                    <a:lnTo>
                      <a:pt x="1218" y="312"/>
                    </a:lnTo>
                    <a:lnTo>
                      <a:pt x="1228" y="328"/>
                    </a:lnTo>
                    <a:lnTo>
                      <a:pt x="1242" y="346"/>
                    </a:lnTo>
                    <a:lnTo>
                      <a:pt x="1244" y="354"/>
                    </a:lnTo>
                    <a:lnTo>
                      <a:pt x="1254" y="360"/>
                    </a:lnTo>
                    <a:lnTo>
                      <a:pt x="1256" y="372"/>
                    </a:lnTo>
                    <a:lnTo>
                      <a:pt x="1260" y="384"/>
                    </a:lnTo>
                    <a:lnTo>
                      <a:pt x="1254" y="390"/>
                    </a:lnTo>
                    <a:lnTo>
                      <a:pt x="1256" y="398"/>
                    </a:lnTo>
                    <a:lnTo>
                      <a:pt x="1272" y="408"/>
                    </a:lnTo>
                    <a:lnTo>
                      <a:pt x="1274" y="412"/>
                    </a:lnTo>
                    <a:lnTo>
                      <a:pt x="1274" y="418"/>
                    </a:lnTo>
                    <a:lnTo>
                      <a:pt x="1284" y="422"/>
                    </a:lnTo>
                    <a:lnTo>
                      <a:pt x="1298" y="426"/>
                    </a:lnTo>
                    <a:lnTo>
                      <a:pt x="1310" y="430"/>
                    </a:lnTo>
                    <a:lnTo>
                      <a:pt x="1318" y="430"/>
                    </a:lnTo>
                    <a:lnTo>
                      <a:pt x="1314" y="438"/>
                    </a:lnTo>
                    <a:lnTo>
                      <a:pt x="1300" y="444"/>
                    </a:lnTo>
                    <a:lnTo>
                      <a:pt x="1292" y="448"/>
                    </a:lnTo>
                    <a:lnTo>
                      <a:pt x="1280" y="454"/>
                    </a:lnTo>
                    <a:lnTo>
                      <a:pt x="1282" y="456"/>
                    </a:lnTo>
                    <a:lnTo>
                      <a:pt x="1282" y="458"/>
                    </a:lnTo>
                    <a:lnTo>
                      <a:pt x="1284" y="458"/>
                    </a:lnTo>
                    <a:lnTo>
                      <a:pt x="1300" y="450"/>
                    </a:lnTo>
                    <a:lnTo>
                      <a:pt x="1314" y="444"/>
                    </a:lnTo>
                    <a:lnTo>
                      <a:pt x="1324" y="442"/>
                    </a:lnTo>
                    <a:lnTo>
                      <a:pt x="1328" y="452"/>
                    </a:lnTo>
                    <a:lnTo>
                      <a:pt x="1330" y="452"/>
                    </a:lnTo>
                    <a:lnTo>
                      <a:pt x="1336" y="452"/>
                    </a:lnTo>
                    <a:lnTo>
                      <a:pt x="1348" y="458"/>
                    </a:lnTo>
                    <a:lnTo>
                      <a:pt x="1350" y="474"/>
                    </a:lnTo>
                    <a:lnTo>
                      <a:pt x="1348" y="488"/>
                    </a:lnTo>
                    <a:lnTo>
                      <a:pt x="1340" y="496"/>
                    </a:lnTo>
                    <a:lnTo>
                      <a:pt x="1330" y="502"/>
                    </a:lnTo>
                    <a:lnTo>
                      <a:pt x="1310" y="502"/>
                    </a:lnTo>
                    <a:lnTo>
                      <a:pt x="1302" y="512"/>
                    </a:lnTo>
                    <a:lnTo>
                      <a:pt x="1286" y="524"/>
                    </a:lnTo>
                    <a:lnTo>
                      <a:pt x="1264" y="528"/>
                    </a:lnTo>
                    <a:lnTo>
                      <a:pt x="1238" y="524"/>
                    </a:lnTo>
                    <a:lnTo>
                      <a:pt x="1218" y="524"/>
                    </a:lnTo>
                    <a:lnTo>
                      <a:pt x="1190" y="526"/>
                    </a:lnTo>
                    <a:lnTo>
                      <a:pt x="1174" y="532"/>
                    </a:lnTo>
                    <a:lnTo>
                      <a:pt x="1166" y="544"/>
                    </a:lnTo>
                    <a:lnTo>
                      <a:pt x="1152" y="548"/>
                    </a:lnTo>
                    <a:lnTo>
                      <a:pt x="1138" y="560"/>
                    </a:lnTo>
                    <a:lnTo>
                      <a:pt x="1128" y="570"/>
                    </a:lnTo>
                    <a:lnTo>
                      <a:pt x="1114" y="586"/>
                    </a:lnTo>
                    <a:lnTo>
                      <a:pt x="1112" y="590"/>
                    </a:lnTo>
                    <a:lnTo>
                      <a:pt x="1110" y="592"/>
                    </a:lnTo>
                    <a:lnTo>
                      <a:pt x="1110" y="594"/>
                    </a:lnTo>
                    <a:lnTo>
                      <a:pt x="1116" y="590"/>
                    </a:lnTo>
                    <a:lnTo>
                      <a:pt x="1120" y="588"/>
                    </a:lnTo>
                    <a:lnTo>
                      <a:pt x="1134" y="572"/>
                    </a:lnTo>
                    <a:lnTo>
                      <a:pt x="1150" y="562"/>
                    </a:lnTo>
                    <a:lnTo>
                      <a:pt x="1168" y="554"/>
                    </a:lnTo>
                    <a:lnTo>
                      <a:pt x="1174" y="550"/>
                    </a:lnTo>
                    <a:lnTo>
                      <a:pt x="1184" y="546"/>
                    </a:lnTo>
                    <a:lnTo>
                      <a:pt x="1202" y="548"/>
                    </a:lnTo>
                    <a:lnTo>
                      <a:pt x="1214" y="552"/>
                    </a:lnTo>
                    <a:lnTo>
                      <a:pt x="1218" y="562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6"/>
              <p:cNvSpPr>
                <a:spLocks/>
              </p:cNvSpPr>
              <p:nvPr/>
            </p:nvSpPr>
            <p:spPr bwMode="auto">
              <a:xfrm>
                <a:off x="1004" y="1111"/>
                <a:ext cx="38" cy="28"/>
              </a:xfrm>
              <a:custGeom>
                <a:avLst/>
                <a:gdLst>
                  <a:gd name="T0" fmla="*/ 6 w 38"/>
                  <a:gd name="T1" fmla="*/ 0 h 28"/>
                  <a:gd name="T2" fmla="*/ 22 w 38"/>
                  <a:gd name="T3" fmla="*/ 0 h 28"/>
                  <a:gd name="T4" fmla="*/ 36 w 38"/>
                  <a:gd name="T5" fmla="*/ 0 h 28"/>
                  <a:gd name="T6" fmla="*/ 38 w 38"/>
                  <a:gd name="T7" fmla="*/ 8 h 28"/>
                  <a:gd name="T8" fmla="*/ 34 w 38"/>
                  <a:gd name="T9" fmla="*/ 20 h 28"/>
                  <a:gd name="T10" fmla="*/ 28 w 38"/>
                  <a:gd name="T11" fmla="*/ 28 h 28"/>
                  <a:gd name="T12" fmla="*/ 22 w 38"/>
                  <a:gd name="T13" fmla="*/ 24 h 28"/>
                  <a:gd name="T14" fmla="*/ 14 w 38"/>
                  <a:gd name="T15" fmla="*/ 14 h 28"/>
                  <a:gd name="T16" fmla="*/ 6 w 38"/>
                  <a:gd name="T17" fmla="*/ 10 h 28"/>
                  <a:gd name="T18" fmla="*/ 0 w 38"/>
                  <a:gd name="T19" fmla="*/ 4 h 28"/>
                  <a:gd name="T20" fmla="*/ 6 w 38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28">
                    <a:moveTo>
                      <a:pt x="6" y="0"/>
                    </a:moveTo>
                    <a:lnTo>
                      <a:pt x="22" y="0"/>
                    </a:lnTo>
                    <a:lnTo>
                      <a:pt x="36" y="0"/>
                    </a:lnTo>
                    <a:lnTo>
                      <a:pt x="38" y="8"/>
                    </a:lnTo>
                    <a:lnTo>
                      <a:pt x="34" y="20"/>
                    </a:lnTo>
                    <a:lnTo>
                      <a:pt x="28" y="28"/>
                    </a:lnTo>
                    <a:lnTo>
                      <a:pt x="22" y="24"/>
                    </a:lnTo>
                    <a:lnTo>
                      <a:pt x="14" y="14"/>
                    </a:lnTo>
                    <a:lnTo>
                      <a:pt x="6" y="10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7"/>
              <p:cNvSpPr>
                <a:spLocks/>
              </p:cNvSpPr>
              <p:nvPr/>
            </p:nvSpPr>
            <p:spPr bwMode="auto">
              <a:xfrm>
                <a:off x="754" y="987"/>
                <a:ext cx="112" cy="58"/>
              </a:xfrm>
              <a:custGeom>
                <a:avLst/>
                <a:gdLst>
                  <a:gd name="T0" fmla="*/ 0 w 112"/>
                  <a:gd name="T1" fmla="*/ 50 h 58"/>
                  <a:gd name="T2" fmla="*/ 4 w 112"/>
                  <a:gd name="T3" fmla="*/ 40 h 58"/>
                  <a:gd name="T4" fmla="*/ 16 w 112"/>
                  <a:gd name="T5" fmla="*/ 38 h 58"/>
                  <a:gd name="T6" fmla="*/ 26 w 112"/>
                  <a:gd name="T7" fmla="*/ 32 h 58"/>
                  <a:gd name="T8" fmla="*/ 36 w 112"/>
                  <a:gd name="T9" fmla="*/ 26 h 58"/>
                  <a:gd name="T10" fmla="*/ 50 w 112"/>
                  <a:gd name="T11" fmla="*/ 18 h 58"/>
                  <a:gd name="T12" fmla="*/ 58 w 112"/>
                  <a:gd name="T13" fmla="*/ 10 h 58"/>
                  <a:gd name="T14" fmla="*/ 76 w 112"/>
                  <a:gd name="T15" fmla="*/ 8 h 58"/>
                  <a:gd name="T16" fmla="*/ 86 w 112"/>
                  <a:gd name="T17" fmla="*/ 8 h 58"/>
                  <a:gd name="T18" fmla="*/ 92 w 112"/>
                  <a:gd name="T19" fmla="*/ 12 h 58"/>
                  <a:gd name="T20" fmla="*/ 96 w 112"/>
                  <a:gd name="T21" fmla="*/ 0 h 58"/>
                  <a:gd name="T22" fmla="*/ 106 w 112"/>
                  <a:gd name="T23" fmla="*/ 4 h 58"/>
                  <a:gd name="T24" fmla="*/ 112 w 112"/>
                  <a:gd name="T25" fmla="*/ 8 h 58"/>
                  <a:gd name="T26" fmla="*/ 108 w 112"/>
                  <a:gd name="T27" fmla="*/ 14 h 58"/>
                  <a:gd name="T28" fmla="*/ 100 w 112"/>
                  <a:gd name="T29" fmla="*/ 16 h 58"/>
                  <a:gd name="T30" fmla="*/ 106 w 112"/>
                  <a:gd name="T31" fmla="*/ 24 h 58"/>
                  <a:gd name="T32" fmla="*/ 104 w 112"/>
                  <a:gd name="T33" fmla="*/ 30 h 58"/>
                  <a:gd name="T34" fmla="*/ 96 w 112"/>
                  <a:gd name="T35" fmla="*/ 32 h 58"/>
                  <a:gd name="T36" fmla="*/ 90 w 112"/>
                  <a:gd name="T37" fmla="*/ 38 h 58"/>
                  <a:gd name="T38" fmla="*/ 84 w 112"/>
                  <a:gd name="T39" fmla="*/ 44 h 58"/>
                  <a:gd name="T40" fmla="*/ 74 w 112"/>
                  <a:gd name="T41" fmla="*/ 42 h 58"/>
                  <a:gd name="T42" fmla="*/ 76 w 112"/>
                  <a:gd name="T43" fmla="*/ 32 h 58"/>
                  <a:gd name="T44" fmla="*/ 72 w 112"/>
                  <a:gd name="T45" fmla="*/ 28 h 58"/>
                  <a:gd name="T46" fmla="*/ 66 w 112"/>
                  <a:gd name="T47" fmla="*/ 30 h 58"/>
                  <a:gd name="T48" fmla="*/ 64 w 112"/>
                  <a:gd name="T49" fmla="*/ 34 h 58"/>
                  <a:gd name="T50" fmla="*/ 64 w 112"/>
                  <a:gd name="T51" fmla="*/ 40 h 58"/>
                  <a:gd name="T52" fmla="*/ 60 w 112"/>
                  <a:gd name="T53" fmla="*/ 48 h 58"/>
                  <a:gd name="T54" fmla="*/ 54 w 112"/>
                  <a:gd name="T55" fmla="*/ 50 h 58"/>
                  <a:gd name="T56" fmla="*/ 48 w 112"/>
                  <a:gd name="T57" fmla="*/ 48 h 58"/>
                  <a:gd name="T58" fmla="*/ 48 w 112"/>
                  <a:gd name="T59" fmla="*/ 58 h 58"/>
                  <a:gd name="T60" fmla="*/ 34 w 112"/>
                  <a:gd name="T61" fmla="*/ 58 h 58"/>
                  <a:gd name="T62" fmla="*/ 32 w 112"/>
                  <a:gd name="T63" fmla="*/ 50 h 58"/>
                  <a:gd name="T64" fmla="*/ 24 w 112"/>
                  <a:gd name="T65" fmla="*/ 50 h 58"/>
                  <a:gd name="T66" fmla="*/ 24 w 112"/>
                  <a:gd name="T67" fmla="*/ 54 h 58"/>
                  <a:gd name="T68" fmla="*/ 8 w 112"/>
                  <a:gd name="T69" fmla="*/ 54 h 58"/>
                  <a:gd name="T70" fmla="*/ 0 w 112"/>
                  <a:gd name="T71" fmla="*/ 50 h 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2" h="58">
                    <a:moveTo>
                      <a:pt x="0" y="50"/>
                    </a:moveTo>
                    <a:lnTo>
                      <a:pt x="4" y="40"/>
                    </a:lnTo>
                    <a:lnTo>
                      <a:pt x="16" y="38"/>
                    </a:lnTo>
                    <a:lnTo>
                      <a:pt x="26" y="32"/>
                    </a:lnTo>
                    <a:lnTo>
                      <a:pt x="36" y="26"/>
                    </a:lnTo>
                    <a:lnTo>
                      <a:pt x="50" y="18"/>
                    </a:lnTo>
                    <a:lnTo>
                      <a:pt x="58" y="10"/>
                    </a:lnTo>
                    <a:lnTo>
                      <a:pt x="76" y="8"/>
                    </a:lnTo>
                    <a:lnTo>
                      <a:pt x="86" y="8"/>
                    </a:lnTo>
                    <a:lnTo>
                      <a:pt x="92" y="12"/>
                    </a:lnTo>
                    <a:lnTo>
                      <a:pt x="96" y="0"/>
                    </a:lnTo>
                    <a:lnTo>
                      <a:pt x="106" y="4"/>
                    </a:lnTo>
                    <a:lnTo>
                      <a:pt x="112" y="8"/>
                    </a:lnTo>
                    <a:lnTo>
                      <a:pt x="108" y="14"/>
                    </a:lnTo>
                    <a:lnTo>
                      <a:pt x="100" y="16"/>
                    </a:lnTo>
                    <a:lnTo>
                      <a:pt x="106" y="24"/>
                    </a:lnTo>
                    <a:lnTo>
                      <a:pt x="104" y="30"/>
                    </a:lnTo>
                    <a:lnTo>
                      <a:pt x="96" y="32"/>
                    </a:lnTo>
                    <a:lnTo>
                      <a:pt x="90" y="38"/>
                    </a:lnTo>
                    <a:lnTo>
                      <a:pt x="84" y="44"/>
                    </a:lnTo>
                    <a:lnTo>
                      <a:pt x="74" y="42"/>
                    </a:lnTo>
                    <a:lnTo>
                      <a:pt x="76" y="32"/>
                    </a:lnTo>
                    <a:lnTo>
                      <a:pt x="72" y="28"/>
                    </a:lnTo>
                    <a:lnTo>
                      <a:pt x="66" y="30"/>
                    </a:lnTo>
                    <a:lnTo>
                      <a:pt x="64" y="34"/>
                    </a:lnTo>
                    <a:lnTo>
                      <a:pt x="64" y="40"/>
                    </a:lnTo>
                    <a:lnTo>
                      <a:pt x="60" y="48"/>
                    </a:lnTo>
                    <a:lnTo>
                      <a:pt x="54" y="50"/>
                    </a:lnTo>
                    <a:lnTo>
                      <a:pt x="48" y="48"/>
                    </a:lnTo>
                    <a:lnTo>
                      <a:pt x="48" y="58"/>
                    </a:lnTo>
                    <a:lnTo>
                      <a:pt x="34" y="58"/>
                    </a:lnTo>
                    <a:lnTo>
                      <a:pt x="32" y="50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8" y="5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8"/>
              <p:cNvSpPr>
                <a:spLocks/>
              </p:cNvSpPr>
              <p:nvPr/>
            </p:nvSpPr>
            <p:spPr bwMode="auto">
              <a:xfrm>
                <a:off x="808" y="1037"/>
                <a:ext cx="28" cy="20"/>
              </a:xfrm>
              <a:custGeom>
                <a:avLst/>
                <a:gdLst>
                  <a:gd name="T0" fmla="*/ 18 w 28"/>
                  <a:gd name="T1" fmla="*/ 0 h 20"/>
                  <a:gd name="T2" fmla="*/ 28 w 28"/>
                  <a:gd name="T3" fmla="*/ 2 h 20"/>
                  <a:gd name="T4" fmla="*/ 26 w 28"/>
                  <a:gd name="T5" fmla="*/ 8 h 20"/>
                  <a:gd name="T6" fmla="*/ 20 w 28"/>
                  <a:gd name="T7" fmla="*/ 18 h 20"/>
                  <a:gd name="T8" fmla="*/ 12 w 28"/>
                  <a:gd name="T9" fmla="*/ 20 h 20"/>
                  <a:gd name="T10" fmla="*/ 0 w 28"/>
                  <a:gd name="T11" fmla="*/ 16 h 20"/>
                  <a:gd name="T12" fmla="*/ 4 w 28"/>
                  <a:gd name="T13" fmla="*/ 8 h 20"/>
                  <a:gd name="T14" fmla="*/ 14 w 28"/>
                  <a:gd name="T15" fmla="*/ 2 h 20"/>
                  <a:gd name="T16" fmla="*/ 18 w 28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20">
                    <a:moveTo>
                      <a:pt x="18" y="0"/>
                    </a:moveTo>
                    <a:lnTo>
                      <a:pt x="28" y="2"/>
                    </a:lnTo>
                    <a:lnTo>
                      <a:pt x="26" y="8"/>
                    </a:lnTo>
                    <a:lnTo>
                      <a:pt x="20" y="18"/>
                    </a:lnTo>
                    <a:lnTo>
                      <a:pt x="12" y="20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4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9"/>
              <p:cNvSpPr>
                <a:spLocks/>
              </p:cNvSpPr>
              <p:nvPr/>
            </p:nvSpPr>
            <p:spPr bwMode="auto">
              <a:xfrm>
                <a:off x="904" y="971"/>
                <a:ext cx="56" cy="26"/>
              </a:xfrm>
              <a:custGeom>
                <a:avLst/>
                <a:gdLst>
                  <a:gd name="T0" fmla="*/ 0 w 56"/>
                  <a:gd name="T1" fmla="*/ 6 h 26"/>
                  <a:gd name="T2" fmla="*/ 14 w 56"/>
                  <a:gd name="T3" fmla="*/ 0 h 26"/>
                  <a:gd name="T4" fmla="*/ 32 w 56"/>
                  <a:gd name="T5" fmla="*/ 0 h 26"/>
                  <a:gd name="T6" fmla="*/ 54 w 56"/>
                  <a:gd name="T7" fmla="*/ 0 h 26"/>
                  <a:gd name="T8" fmla="*/ 56 w 56"/>
                  <a:gd name="T9" fmla="*/ 6 h 26"/>
                  <a:gd name="T10" fmla="*/ 44 w 56"/>
                  <a:gd name="T11" fmla="*/ 8 h 26"/>
                  <a:gd name="T12" fmla="*/ 40 w 56"/>
                  <a:gd name="T13" fmla="*/ 12 h 26"/>
                  <a:gd name="T14" fmla="*/ 50 w 56"/>
                  <a:gd name="T15" fmla="*/ 12 h 26"/>
                  <a:gd name="T16" fmla="*/ 50 w 56"/>
                  <a:gd name="T17" fmla="*/ 18 h 26"/>
                  <a:gd name="T18" fmla="*/ 44 w 56"/>
                  <a:gd name="T19" fmla="*/ 24 h 26"/>
                  <a:gd name="T20" fmla="*/ 32 w 56"/>
                  <a:gd name="T21" fmla="*/ 24 h 26"/>
                  <a:gd name="T22" fmla="*/ 22 w 56"/>
                  <a:gd name="T23" fmla="*/ 24 h 26"/>
                  <a:gd name="T24" fmla="*/ 16 w 56"/>
                  <a:gd name="T25" fmla="*/ 26 h 26"/>
                  <a:gd name="T26" fmla="*/ 4 w 56"/>
                  <a:gd name="T27" fmla="*/ 20 h 26"/>
                  <a:gd name="T28" fmla="*/ 0 w 56"/>
                  <a:gd name="T29" fmla="*/ 6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6" h="26">
                    <a:moveTo>
                      <a:pt x="0" y="6"/>
                    </a:moveTo>
                    <a:lnTo>
                      <a:pt x="14" y="0"/>
                    </a:lnTo>
                    <a:lnTo>
                      <a:pt x="32" y="0"/>
                    </a:lnTo>
                    <a:lnTo>
                      <a:pt x="54" y="0"/>
                    </a:lnTo>
                    <a:lnTo>
                      <a:pt x="56" y="6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50" y="12"/>
                    </a:lnTo>
                    <a:lnTo>
                      <a:pt x="50" y="18"/>
                    </a:lnTo>
                    <a:lnTo>
                      <a:pt x="44" y="24"/>
                    </a:lnTo>
                    <a:lnTo>
                      <a:pt x="32" y="24"/>
                    </a:lnTo>
                    <a:lnTo>
                      <a:pt x="22" y="24"/>
                    </a:lnTo>
                    <a:lnTo>
                      <a:pt x="16" y="26"/>
                    </a:lnTo>
                    <a:lnTo>
                      <a:pt x="4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0"/>
              <p:cNvSpPr>
                <a:spLocks/>
              </p:cNvSpPr>
              <p:nvPr/>
            </p:nvSpPr>
            <p:spPr bwMode="auto">
              <a:xfrm>
                <a:off x="904" y="947"/>
                <a:ext cx="64" cy="18"/>
              </a:xfrm>
              <a:custGeom>
                <a:avLst/>
                <a:gdLst>
                  <a:gd name="T0" fmla="*/ 8 w 64"/>
                  <a:gd name="T1" fmla="*/ 12 h 18"/>
                  <a:gd name="T2" fmla="*/ 24 w 64"/>
                  <a:gd name="T3" fmla="*/ 6 h 18"/>
                  <a:gd name="T4" fmla="*/ 42 w 64"/>
                  <a:gd name="T5" fmla="*/ 0 h 18"/>
                  <a:gd name="T6" fmla="*/ 56 w 64"/>
                  <a:gd name="T7" fmla="*/ 2 h 18"/>
                  <a:gd name="T8" fmla="*/ 64 w 64"/>
                  <a:gd name="T9" fmla="*/ 8 h 18"/>
                  <a:gd name="T10" fmla="*/ 62 w 64"/>
                  <a:gd name="T11" fmla="*/ 14 h 18"/>
                  <a:gd name="T12" fmla="*/ 52 w 64"/>
                  <a:gd name="T13" fmla="*/ 16 h 18"/>
                  <a:gd name="T14" fmla="*/ 34 w 64"/>
                  <a:gd name="T15" fmla="*/ 16 h 18"/>
                  <a:gd name="T16" fmla="*/ 14 w 64"/>
                  <a:gd name="T17" fmla="*/ 18 h 18"/>
                  <a:gd name="T18" fmla="*/ 0 w 64"/>
                  <a:gd name="T19" fmla="*/ 18 h 18"/>
                  <a:gd name="T20" fmla="*/ 8 w 64"/>
                  <a:gd name="T21" fmla="*/ 12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18">
                    <a:moveTo>
                      <a:pt x="8" y="12"/>
                    </a:moveTo>
                    <a:lnTo>
                      <a:pt x="24" y="6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64" y="8"/>
                    </a:lnTo>
                    <a:lnTo>
                      <a:pt x="62" y="14"/>
                    </a:lnTo>
                    <a:lnTo>
                      <a:pt x="52" y="16"/>
                    </a:lnTo>
                    <a:lnTo>
                      <a:pt x="34" y="16"/>
                    </a:lnTo>
                    <a:lnTo>
                      <a:pt x="14" y="18"/>
                    </a:lnTo>
                    <a:lnTo>
                      <a:pt x="0" y="18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1"/>
              <p:cNvSpPr>
                <a:spLocks/>
              </p:cNvSpPr>
              <p:nvPr/>
            </p:nvSpPr>
            <p:spPr bwMode="auto">
              <a:xfrm>
                <a:off x="1074" y="1109"/>
                <a:ext cx="96" cy="78"/>
              </a:xfrm>
              <a:custGeom>
                <a:avLst/>
                <a:gdLst>
                  <a:gd name="T0" fmla="*/ 62 w 96"/>
                  <a:gd name="T1" fmla="*/ 78 h 78"/>
                  <a:gd name="T2" fmla="*/ 50 w 96"/>
                  <a:gd name="T3" fmla="*/ 66 h 78"/>
                  <a:gd name="T4" fmla="*/ 34 w 96"/>
                  <a:gd name="T5" fmla="*/ 56 h 78"/>
                  <a:gd name="T6" fmla="*/ 26 w 96"/>
                  <a:gd name="T7" fmla="*/ 48 h 78"/>
                  <a:gd name="T8" fmla="*/ 10 w 96"/>
                  <a:gd name="T9" fmla="*/ 46 h 78"/>
                  <a:gd name="T10" fmla="*/ 2 w 96"/>
                  <a:gd name="T11" fmla="*/ 40 h 78"/>
                  <a:gd name="T12" fmla="*/ 0 w 96"/>
                  <a:gd name="T13" fmla="*/ 32 h 78"/>
                  <a:gd name="T14" fmla="*/ 4 w 96"/>
                  <a:gd name="T15" fmla="*/ 22 h 78"/>
                  <a:gd name="T16" fmla="*/ 12 w 96"/>
                  <a:gd name="T17" fmla="*/ 24 h 78"/>
                  <a:gd name="T18" fmla="*/ 18 w 96"/>
                  <a:gd name="T19" fmla="*/ 32 h 78"/>
                  <a:gd name="T20" fmla="*/ 28 w 96"/>
                  <a:gd name="T21" fmla="*/ 30 h 78"/>
                  <a:gd name="T22" fmla="*/ 38 w 96"/>
                  <a:gd name="T23" fmla="*/ 24 h 78"/>
                  <a:gd name="T24" fmla="*/ 34 w 96"/>
                  <a:gd name="T25" fmla="*/ 18 h 78"/>
                  <a:gd name="T26" fmla="*/ 20 w 96"/>
                  <a:gd name="T27" fmla="*/ 12 h 78"/>
                  <a:gd name="T28" fmla="*/ 32 w 96"/>
                  <a:gd name="T29" fmla="*/ 2 h 78"/>
                  <a:gd name="T30" fmla="*/ 46 w 96"/>
                  <a:gd name="T31" fmla="*/ 0 h 78"/>
                  <a:gd name="T32" fmla="*/ 50 w 96"/>
                  <a:gd name="T33" fmla="*/ 4 h 78"/>
                  <a:gd name="T34" fmla="*/ 58 w 96"/>
                  <a:gd name="T35" fmla="*/ 4 h 78"/>
                  <a:gd name="T36" fmla="*/ 66 w 96"/>
                  <a:gd name="T37" fmla="*/ 0 h 78"/>
                  <a:gd name="T38" fmla="*/ 92 w 96"/>
                  <a:gd name="T39" fmla="*/ 2 h 78"/>
                  <a:gd name="T40" fmla="*/ 86 w 96"/>
                  <a:gd name="T41" fmla="*/ 6 h 78"/>
                  <a:gd name="T42" fmla="*/ 78 w 96"/>
                  <a:gd name="T43" fmla="*/ 14 h 78"/>
                  <a:gd name="T44" fmla="*/ 68 w 96"/>
                  <a:gd name="T45" fmla="*/ 20 h 78"/>
                  <a:gd name="T46" fmla="*/ 64 w 96"/>
                  <a:gd name="T47" fmla="*/ 26 h 78"/>
                  <a:gd name="T48" fmla="*/ 74 w 96"/>
                  <a:gd name="T49" fmla="*/ 26 h 78"/>
                  <a:gd name="T50" fmla="*/ 80 w 96"/>
                  <a:gd name="T51" fmla="*/ 26 h 78"/>
                  <a:gd name="T52" fmla="*/ 86 w 96"/>
                  <a:gd name="T53" fmla="*/ 34 h 78"/>
                  <a:gd name="T54" fmla="*/ 94 w 96"/>
                  <a:gd name="T55" fmla="*/ 28 h 78"/>
                  <a:gd name="T56" fmla="*/ 96 w 96"/>
                  <a:gd name="T57" fmla="*/ 38 h 78"/>
                  <a:gd name="T58" fmla="*/ 92 w 96"/>
                  <a:gd name="T59" fmla="*/ 54 h 78"/>
                  <a:gd name="T60" fmla="*/ 84 w 96"/>
                  <a:gd name="T61" fmla="*/ 66 h 78"/>
                  <a:gd name="T62" fmla="*/ 78 w 96"/>
                  <a:gd name="T63" fmla="*/ 68 h 78"/>
                  <a:gd name="T64" fmla="*/ 70 w 96"/>
                  <a:gd name="T65" fmla="*/ 64 h 78"/>
                  <a:gd name="T66" fmla="*/ 68 w 96"/>
                  <a:gd name="T67" fmla="*/ 68 h 78"/>
                  <a:gd name="T68" fmla="*/ 62 w 96"/>
                  <a:gd name="T69" fmla="*/ 78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6" h="78">
                    <a:moveTo>
                      <a:pt x="62" y="78"/>
                    </a:moveTo>
                    <a:lnTo>
                      <a:pt x="50" y="66"/>
                    </a:lnTo>
                    <a:lnTo>
                      <a:pt x="34" y="56"/>
                    </a:lnTo>
                    <a:lnTo>
                      <a:pt x="26" y="48"/>
                    </a:lnTo>
                    <a:lnTo>
                      <a:pt x="10" y="46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4" y="22"/>
                    </a:lnTo>
                    <a:lnTo>
                      <a:pt x="12" y="24"/>
                    </a:lnTo>
                    <a:lnTo>
                      <a:pt x="18" y="32"/>
                    </a:lnTo>
                    <a:lnTo>
                      <a:pt x="28" y="30"/>
                    </a:lnTo>
                    <a:lnTo>
                      <a:pt x="38" y="24"/>
                    </a:lnTo>
                    <a:lnTo>
                      <a:pt x="34" y="18"/>
                    </a:lnTo>
                    <a:lnTo>
                      <a:pt x="20" y="12"/>
                    </a:lnTo>
                    <a:lnTo>
                      <a:pt x="32" y="2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8" y="4"/>
                    </a:lnTo>
                    <a:lnTo>
                      <a:pt x="66" y="0"/>
                    </a:lnTo>
                    <a:lnTo>
                      <a:pt x="92" y="2"/>
                    </a:lnTo>
                    <a:lnTo>
                      <a:pt x="86" y="6"/>
                    </a:lnTo>
                    <a:lnTo>
                      <a:pt x="78" y="14"/>
                    </a:lnTo>
                    <a:lnTo>
                      <a:pt x="68" y="20"/>
                    </a:lnTo>
                    <a:lnTo>
                      <a:pt x="64" y="26"/>
                    </a:lnTo>
                    <a:lnTo>
                      <a:pt x="74" y="26"/>
                    </a:lnTo>
                    <a:lnTo>
                      <a:pt x="80" y="26"/>
                    </a:lnTo>
                    <a:lnTo>
                      <a:pt x="86" y="34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2" y="54"/>
                    </a:lnTo>
                    <a:lnTo>
                      <a:pt x="84" y="66"/>
                    </a:lnTo>
                    <a:lnTo>
                      <a:pt x="78" y="68"/>
                    </a:lnTo>
                    <a:lnTo>
                      <a:pt x="70" y="64"/>
                    </a:lnTo>
                    <a:lnTo>
                      <a:pt x="68" y="68"/>
                    </a:lnTo>
                    <a:lnTo>
                      <a:pt x="62" y="78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22"/>
              <p:cNvSpPr>
                <a:spLocks/>
              </p:cNvSpPr>
              <p:nvPr/>
            </p:nvSpPr>
            <p:spPr bwMode="auto">
              <a:xfrm>
                <a:off x="1170" y="1047"/>
                <a:ext cx="46" cy="34"/>
              </a:xfrm>
              <a:custGeom>
                <a:avLst/>
                <a:gdLst>
                  <a:gd name="T0" fmla="*/ 46 w 46"/>
                  <a:gd name="T1" fmla="*/ 34 h 34"/>
                  <a:gd name="T2" fmla="*/ 28 w 46"/>
                  <a:gd name="T3" fmla="*/ 32 h 34"/>
                  <a:gd name="T4" fmla="*/ 12 w 46"/>
                  <a:gd name="T5" fmla="*/ 30 h 34"/>
                  <a:gd name="T6" fmla="*/ 0 w 46"/>
                  <a:gd name="T7" fmla="*/ 22 h 34"/>
                  <a:gd name="T8" fmla="*/ 8 w 46"/>
                  <a:gd name="T9" fmla="*/ 12 h 34"/>
                  <a:gd name="T10" fmla="*/ 18 w 46"/>
                  <a:gd name="T11" fmla="*/ 6 h 34"/>
                  <a:gd name="T12" fmla="*/ 26 w 46"/>
                  <a:gd name="T13" fmla="*/ 0 h 34"/>
                  <a:gd name="T14" fmla="*/ 34 w 46"/>
                  <a:gd name="T15" fmla="*/ 6 h 34"/>
                  <a:gd name="T16" fmla="*/ 44 w 46"/>
                  <a:gd name="T17" fmla="*/ 14 h 34"/>
                  <a:gd name="T18" fmla="*/ 46 w 46"/>
                  <a:gd name="T19" fmla="*/ 22 h 34"/>
                  <a:gd name="T20" fmla="*/ 46 w 46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" h="34">
                    <a:moveTo>
                      <a:pt x="46" y="34"/>
                    </a:moveTo>
                    <a:lnTo>
                      <a:pt x="28" y="32"/>
                    </a:lnTo>
                    <a:lnTo>
                      <a:pt x="12" y="30"/>
                    </a:lnTo>
                    <a:lnTo>
                      <a:pt x="0" y="22"/>
                    </a:lnTo>
                    <a:lnTo>
                      <a:pt x="8" y="12"/>
                    </a:lnTo>
                    <a:lnTo>
                      <a:pt x="18" y="6"/>
                    </a:lnTo>
                    <a:lnTo>
                      <a:pt x="26" y="0"/>
                    </a:lnTo>
                    <a:lnTo>
                      <a:pt x="34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34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23"/>
              <p:cNvSpPr>
                <a:spLocks/>
              </p:cNvSpPr>
              <p:nvPr/>
            </p:nvSpPr>
            <p:spPr bwMode="auto">
              <a:xfrm>
                <a:off x="1142" y="945"/>
                <a:ext cx="54" cy="32"/>
              </a:xfrm>
              <a:custGeom>
                <a:avLst/>
                <a:gdLst>
                  <a:gd name="T0" fmla="*/ 4 w 54"/>
                  <a:gd name="T1" fmla="*/ 0 h 32"/>
                  <a:gd name="T2" fmla="*/ 22 w 54"/>
                  <a:gd name="T3" fmla="*/ 4 h 32"/>
                  <a:gd name="T4" fmla="*/ 36 w 54"/>
                  <a:gd name="T5" fmla="*/ 10 h 32"/>
                  <a:gd name="T6" fmla="*/ 48 w 54"/>
                  <a:gd name="T7" fmla="*/ 14 h 32"/>
                  <a:gd name="T8" fmla="*/ 54 w 54"/>
                  <a:gd name="T9" fmla="*/ 20 h 32"/>
                  <a:gd name="T10" fmla="*/ 48 w 54"/>
                  <a:gd name="T11" fmla="*/ 30 h 32"/>
                  <a:gd name="T12" fmla="*/ 36 w 54"/>
                  <a:gd name="T13" fmla="*/ 32 h 32"/>
                  <a:gd name="T14" fmla="*/ 20 w 54"/>
                  <a:gd name="T15" fmla="*/ 32 h 32"/>
                  <a:gd name="T16" fmla="*/ 16 w 54"/>
                  <a:gd name="T17" fmla="*/ 22 h 32"/>
                  <a:gd name="T18" fmla="*/ 6 w 54"/>
                  <a:gd name="T19" fmla="*/ 18 h 32"/>
                  <a:gd name="T20" fmla="*/ 0 w 54"/>
                  <a:gd name="T21" fmla="*/ 12 h 32"/>
                  <a:gd name="T22" fmla="*/ 0 w 54"/>
                  <a:gd name="T23" fmla="*/ 4 h 32"/>
                  <a:gd name="T24" fmla="*/ 4 w 54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4" h="32">
                    <a:moveTo>
                      <a:pt x="4" y="0"/>
                    </a:moveTo>
                    <a:lnTo>
                      <a:pt x="22" y="4"/>
                    </a:lnTo>
                    <a:lnTo>
                      <a:pt x="36" y="10"/>
                    </a:lnTo>
                    <a:lnTo>
                      <a:pt x="48" y="14"/>
                    </a:lnTo>
                    <a:lnTo>
                      <a:pt x="54" y="20"/>
                    </a:lnTo>
                    <a:lnTo>
                      <a:pt x="48" y="30"/>
                    </a:lnTo>
                    <a:lnTo>
                      <a:pt x="36" y="32"/>
                    </a:lnTo>
                    <a:lnTo>
                      <a:pt x="20" y="32"/>
                    </a:lnTo>
                    <a:lnTo>
                      <a:pt x="16" y="22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24"/>
              <p:cNvSpPr>
                <a:spLocks/>
              </p:cNvSpPr>
              <p:nvPr/>
            </p:nvSpPr>
            <p:spPr bwMode="auto">
              <a:xfrm>
                <a:off x="1166" y="853"/>
                <a:ext cx="182" cy="116"/>
              </a:xfrm>
              <a:custGeom>
                <a:avLst/>
                <a:gdLst>
                  <a:gd name="T0" fmla="*/ 116 w 182"/>
                  <a:gd name="T1" fmla="*/ 110 h 116"/>
                  <a:gd name="T2" fmla="*/ 102 w 182"/>
                  <a:gd name="T3" fmla="*/ 104 h 116"/>
                  <a:gd name="T4" fmla="*/ 96 w 182"/>
                  <a:gd name="T5" fmla="*/ 112 h 116"/>
                  <a:gd name="T6" fmla="*/ 66 w 182"/>
                  <a:gd name="T7" fmla="*/ 110 h 116"/>
                  <a:gd name="T8" fmla="*/ 78 w 182"/>
                  <a:gd name="T9" fmla="*/ 102 h 116"/>
                  <a:gd name="T10" fmla="*/ 62 w 182"/>
                  <a:gd name="T11" fmla="*/ 96 h 116"/>
                  <a:gd name="T12" fmla="*/ 40 w 182"/>
                  <a:gd name="T13" fmla="*/ 86 h 116"/>
                  <a:gd name="T14" fmla="*/ 70 w 182"/>
                  <a:gd name="T15" fmla="*/ 82 h 116"/>
                  <a:gd name="T16" fmla="*/ 96 w 182"/>
                  <a:gd name="T17" fmla="*/ 80 h 116"/>
                  <a:gd name="T18" fmla="*/ 78 w 182"/>
                  <a:gd name="T19" fmla="*/ 72 h 116"/>
                  <a:gd name="T20" fmla="*/ 50 w 182"/>
                  <a:gd name="T21" fmla="*/ 74 h 116"/>
                  <a:gd name="T22" fmla="*/ 24 w 182"/>
                  <a:gd name="T23" fmla="*/ 74 h 116"/>
                  <a:gd name="T24" fmla="*/ 0 w 182"/>
                  <a:gd name="T25" fmla="*/ 44 h 116"/>
                  <a:gd name="T26" fmla="*/ 14 w 182"/>
                  <a:gd name="T27" fmla="*/ 48 h 116"/>
                  <a:gd name="T28" fmla="*/ 36 w 182"/>
                  <a:gd name="T29" fmla="*/ 42 h 116"/>
                  <a:gd name="T30" fmla="*/ 16 w 182"/>
                  <a:gd name="T31" fmla="*/ 38 h 116"/>
                  <a:gd name="T32" fmla="*/ 24 w 182"/>
                  <a:gd name="T33" fmla="*/ 28 h 116"/>
                  <a:gd name="T34" fmla="*/ 42 w 182"/>
                  <a:gd name="T35" fmla="*/ 26 h 116"/>
                  <a:gd name="T36" fmla="*/ 24 w 182"/>
                  <a:gd name="T37" fmla="*/ 18 h 116"/>
                  <a:gd name="T38" fmla="*/ 34 w 182"/>
                  <a:gd name="T39" fmla="*/ 10 h 116"/>
                  <a:gd name="T40" fmla="*/ 58 w 182"/>
                  <a:gd name="T41" fmla="*/ 10 h 116"/>
                  <a:gd name="T42" fmla="*/ 42 w 182"/>
                  <a:gd name="T43" fmla="*/ 4 h 116"/>
                  <a:gd name="T44" fmla="*/ 70 w 182"/>
                  <a:gd name="T45" fmla="*/ 2 h 116"/>
                  <a:gd name="T46" fmla="*/ 118 w 182"/>
                  <a:gd name="T47" fmla="*/ 34 h 116"/>
                  <a:gd name="T48" fmla="*/ 126 w 182"/>
                  <a:gd name="T49" fmla="*/ 48 h 116"/>
                  <a:gd name="T50" fmla="*/ 138 w 182"/>
                  <a:gd name="T51" fmla="*/ 34 h 116"/>
                  <a:gd name="T52" fmla="*/ 142 w 182"/>
                  <a:gd name="T53" fmla="*/ 46 h 116"/>
                  <a:gd name="T54" fmla="*/ 152 w 182"/>
                  <a:gd name="T55" fmla="*/ 58 h 116"/>
                  <a:gd name="T56" fmla="*/ 164 w 182"/>
                  <a:gd name="T57" fmla="*/ 66 h 116"/>
                  <a:gd name="T58" fmla="*/ 176 w 182"/>
                  <a:gd name="T59" fmla="*/ 68 h 116"/>
                  <a:gd name="T60" fmla="*/ 178 w 182"/>
                  <a:gd name="T61" fmla="*/ 80 h 116"/>
                  <a:gd name="T62" fmla="*/ 162 w 182"/>
                  <a:gd name="T63" fmla="*/ 82 h 116"/>
                  <a:gd name="T64" fmla="*/ 140 w 182"/>
                  <a:gd name="T65" fmla="*/ 98 h 116"/>
                  <a:gd name="T66" fmla="*/ 144 w 182"/>
                  <a:gd name="T67" fmla="*/ 82 h 116"/>
                  <a:gd name="T68" fmla="*/ 134 w 182"/>
                  <a:gd name="T69" fmla="*/ 92 h 116"/>
                  <a:gd name="T70" fmla="*/ 136 w 182"/>
                  <a:gd name="T71" fmla="*/ 102 h 116"/>
                  <a:gd name="T72" fmla="*/ 136 w 182"/>
                  <a:gd name="T73" fmla="*/ 108 h 116"/>
                  <a:gd name="T74" fmla="*/ 128 w 182"/>
                  <a:gd name="T75" fmla="*/ 106 h 116"/>
                  <a:gd name="T76" fmla="*/ 124 w 182"/>
                  <a:gd name="T77" fmla="*/ 116 h 1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82" h="116">
                    <a:moveTo>
                      <a:pt x="124" y="116"/>
                    </a:moveTo>
                    <a:lnTo>
                      <a:pt x="116" y="110"/>
                    </a:lnTo>
                    <a:lnTo>
                      <a:pt x="108" y="100"/>
                    </a:lnTo>
                    <a:lnTo>
                      <a:pt x="102" y="104"/>
                    </a:lnTo>
                    <a:lnTo>
                      <a:pt x="104" y="110"/>
                    </a:lnTo>
                    <a:lnTo>
                      <a:pt x="96" y="112"/>
                    </a:lnTo>
                    <a:lnTo>
                      <a:pt x="84" y="116"/>
                    </a:lnTo>
                    <a:lnTo>
                      <a:pt x="66" y="110"/>
                    </a:lnTo>
                    <a:lnTo>
                      <a:pt x="64" y="100"/>
                    </a:lnTo>
                    <a:lnTo>
                      <a:pt x="78" y="102"/>
                    </a:lnTo>
                    <a:lnTo>
                      <a:pt x="76" y="98"/>
                    </a:lnTo>
                    <a:lnTo>
                      <a:pt x="62" y="96"/>
                    </a:lnTo>
                    <a:lnTo>
                      <a:pt x="56" y="98"/>
                    </a:lnTo>
                    <a:lnTo>
                      <a:pt x="40" y="86"/>
                    </a:lnTo>
                    <a:lnTo>
                      <a:pt x="52" y="82"/>
                    </a:lnTo>
                    <a:lnTo>
                      <a:pt x="70" y="82"/>
                    </a:lnTo>
                    <a:lnTo>
                      <a:pt x="84" y="82"/>
                    </a:lnTo>
                    <a:lnTo>
                      <a:pt x="96" y="80"/>
                    </a:lnTo>
                    <a:lnTo>
                      <a:pt x="90" y="74"/>
                    </a:lnTo>
                    <a:lnTo>
                      <a:pt x="78" y="72"/>
                    </a:lnTo>
                    <a:lnTo>
                      <a:pt x="62" y="72"/>
                    </a:lnTo>
                    <a:lnTo>
                      <a:pt x="50" y="74"/>
                    </a:lnTo>
                    <a:lnTo>
                      <a:pt x="34" y="72"/>
                    </a:lnTo>
                    <a:lnTo>
                      <a:pt x="24" y="74"/>
                    </a:lnTo>
                    <a:lnTo>
                      <a:pt x="6" y="54"/>
                    </a:lnTo>
                    <a:lnTo>
                      <a:pt x="0" y="44"/>
                    </a:lnTo>
                    <a:lnTo>
                      <a:pt x="8" y="44"/>
                    </a:lnTo>
                    <a:lnTo>
                      <a:pt x="14" y="48"/>
                    </a:lnTo>
                    <a:lnTo>
                      <a:pt x="30" y="50"/>
                    </a:lnTo>
                    <a:lnTo>
                      <a:pt x="36" y="42"/>
                    </a:lnTo>
                    <a:lnTo>
                      <a:pt x="24" y="40"/>
                    </a:lnTo>
                    <a:lnTo>
                      <a:pt x="16" y="38"/>
                    </a:lnTo>
                    <a:lnTo>
                      <a:pt x="14" y="28"/>
                    </a:lnTo>
                    <a:lnTo>
                      <a:pt x="24" y="28"/>
                    </a:lnTo>
                    <a:lnTo>
                      <a:pt x="36" y="30"/>
                    </a:lnTo>
                    <a:lnTo>
                      <a:pt x="42" y="26"/>
                    </a:lnTo>
                    <a:lnTo>
                      <a:pt x="34" y="22"/>
                    </a:lnTo>
                    <a:lnTo>
                      <a:pt x="24" y="18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2" y="12"/>
                    </a:lnTo>
                    <a:lnTo>
                      <a:pt x="58" y="10"/>
                    </a:lnTo>
                    <a:lnTo>
                      <a:pt x="56" y="6"/>
                    </a:lnTo>
                    <a:lnTo>
                      <a:pt x="42" y="4"/>
                    </a:lnTo>
                    <a:lnTo>
                      <a:pt x="46" y="0"/>
                    </a:lnTo>
                    <a:lnTo>
                      <a:pt x="70" y="2"/>
                    </a:lnTo>
                    <a:lnTo>
                      <a:pt x="98" y="30"/>
                    </a:lnTo>
                    <a:lnTo>
                      <a:pt x="118" y="34"/>
                    </a:lnTo>
                    <a:lnTo>
                      <a:pt x="118" y="42"/>
                    </a:lnTo>
                    <a:lnTo>
                      <a:pt x="126" y="48"/>
                    </a:lnTo>
                    <a:lnTo>
                      <a:pt x="130" y="38"/>
                    </a:lnTo>
                    <a:lnTo>
                      <a:pt x="138" y="34"/>
                    </a:lnTo>
                    <a:lnTo>
                      <a:pt x="144" y="36"/>
                    </a:lnTo>
                    <a:lnTo>
                      <a:pt x="142" y="46"/>
                    </a:lnTo>
                    <a:lnTo>
                      <a:pt x="150" y="52"/>
                    </a:lnTo>
                    <a:lnTo>
                      <a:pt x="152" y="58"/>
                    </a:lnTo>
                    <a:lnTo>
                      <a:pt x="150" y="68"/>
                    </a:lnTo>
                    <a:lnTo>
                      <a:pt x="164" y="66"/>
                    </a:lnTo>
                    <a:lnTo>
                      <a:pt x="172" y="68"/>
                    </a:lnTo>
                    <a:lnTo>
                      <a:pt x="176" y="68"/>
                    </a:lnTo>
                    <a:lnTo>
                      <a:pt x="182" y="74"/>
                    </a:lnTo>
                    <a:lnTo>
                      <a:pt x="178" y="80"/>
                    </a:lnTo>
                    <a:lnTo>
                      <a:pt x="172" y="84"/>
                    </a:lnTo>
                    <a:lnTo>
                      <a:pt x="162" y="82"/>
                    </a:lnTo>
                    <a:lnTo>
                      <a:pt x="156" y="84"/>
                    </a:lnTo>
                    <a:lnTo>
                      <a:pt x="140" y="98"/>
                    </a:lnTo>
                    <a:lnTo>
                      <a:pt x="140" y="92"/>
                    </a:lnTo>
                    <a:lnTo>
                      <a:pt x="144" y="82"/>
                    </a:lnTo>
                    <a:lnTo>
                      <a:pt x="138" y="82"/>
                    </a:lnTo>
                    <a:lnTo>
                      <a:pt x="134" y="92"/>
                    </a:lnTo>
                    <a:lnTo>
                      <a:pt x="134" y="96"/>
                    </a:lnTo>
                    <a:lnTo>
                      <a:pt x="136" y="102"/>
                    </a:lnTo>
                    <a:lnTo>
                      <a:pt x="136" y="106"/>
                    </a:lnTo>
                    <a:lnTo>
                      <a:pt x="136" y="108"/>
                    </a:lnTo>
                    <a:lnTo>
                      <a:pt x="134" y="110"/>
                    </a:lnTo>
                    <a:lnTo>
                      <a:pt x="128" y="106"/>
                    </a:lnTo>
                    <a:lnTo>
                      <a:pt x="126" y="104"/>
                    </a:lnTo>
                    <a:lnTo>
                      <a:pt x="124" y="116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25"/>
              <p:cNvSpPr>
                <a:spLocks/>
              </p:cNvSpPr>
              <p:nvPr/>
            </p:nvSpPr>
            <p:spPr bwMode="auto">
              <a:xfrm>
                <a:off x="1108" y="897"/>
                <a:ext cx="26" cy="16"/>
              </a:xfrm>
              <a:custGeom>
                <a:avLst/>
                <a:gdLst>
                  <a:gd name="T0" fmla="*/ 8 w 26"/>
                  <a:gd name="T1" fmla="*/ 0 h 16"/>
                  <a:gd name="T2" fmla="*/ 18 w 26"/>
                  <a:gd name="T3" fmla="*/ 0 h 16"/>
                  <a:gd name="T4" fmla="*/ 26 w 26"/>
                  <a:gd name="T5" fmla="*/ 6 h 16"/>
                  <a:gd name="T6" fmla="*/ 26 w 26"/>
                  <a:gd name="T7" fmla="*/ 16 h 16"/>
                  <a:gd name="T8" fmla="*/ 18 w 26"/>
                  <a:gd name="T9" fmla="*/ 16 h 16"/>
                  <a:gd name="T10" fmla="*/ 14 w 26"/>
                  <a:gd name="T11" fmla="*/ 12 h 16"/>
                  <a:gd name="T12" fmla="*/ 4 w 26"/>
                  <a:gd name="T13" fmla="*/ 12 h 16"/>
                  <a:gd name="T14" fmla="*/ 0 w 26"/>
                  <a:gd name="T15" fmla="*/ 4 h 16"/>
                  <a:gd name="T16" fmla="*/ 8 w 26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6">
                    <a:moveTo>
                      <a:pt x="8" y="0"/>
                    </a:moveTo>
                    <a:lnTo>
                      <a:pt x="18" y="0"/>
                    </a:lnTo>
                    <a:lnTo>
                      <a:pt x="26" y="6"/>
                    </a:lnTo>
                    <a:lnTo>
                      <a:pt x="26" y="16"/>
                    </a:lnTo>
                    <a:lnTo>
                      <a:pt x="18" y="16"/>
                    </a:lnTo>
                    <a:lnTo>
                      <a:pt x="14" y="12"/>
                    </a:lnTo>
                    <a:lnTo>
                      <a:pt x="4" y="12"/>
                    </a:ln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26"/>
              <p:cNvSpPr>
                <a:spLocks/>
              </p:cNvSpPr>
              <p:nvPr/>
            </p:nvSpPr>
            <p:spPr bwMode="auto">
              <a:xfrm>
                <a:off x="1420" y="1113"/>
                <a:ext cx="70" cy="28"/>
              </a:xfrm>
              <a:custGeom>
                <a:avLst/>
                <a:gdLst>
                  <a:gd name="T0" fmla="*/ 4 w 70"/>
                  <a:gd name="T1" fmla="*/ 0 h 28"/>
                  <a:gd name="T2" fmla="*/ 22 w 70"/>
                  <a:gd name="T3" fmla="*/ 0 h 28"/>
                  <a:gd name="T4" fmla="*/ 42 w 70"/>
                  <a:gd name="T5" fmla="*/ 2 h 28"/>
                  <a:gd name="T6" fmla="*/ 62 w 70"/>
                  <a:gd name="T7" fmla="*/ 12 h 28"/>
                  <a:gd name="T8" fmla="*/ 70 w 70"/>
                  <a:gd name="T9" fmla="*/ 22 h 28"/>
                  <a:gd name="T10" fmla="*/ 60 w 70"/>
                  <a:gd name="T11" fmla="*/ 24 h 28"/>
                  <a:gd name="T12" fmla="*/ 46 w 70"/>
                  <a:gd name="T13" fmla="*/ 24 h 28"/>
                  <a:gd name="T14" fmla="*/ 32 w 70"/>
                  <a:gd name="T15" fmla="*/ 24 h 28"/>
                  <a:gd name="T16" fmla="*/ 26 w 70"/>
                  <a:gd name="T17" fmla="*/ 28 h 28"/>
                  <a:gd name="T18" fmla="*/ 14 w 70"/>
                  <a:gd name="T19" fmla="*/ 26 h 28"/>
                  <a:gd name="T20" fmla="*/ 10 w 70"/>
                  <a:gd name="T21" fmla="*/ 16 h 28"/>
                  <a:gd name="T22" fmla="*/ 0 w 70"/>
                  <a:gd name="T23" fmla="*/ 10 h 28"/>
                  <a:gd name="T24" fmla="*/ 0 w 70"/>
                  <a:gd name="T25" fmla="*/ 0 h 28"/>
                  <a:gd name="T26" fmla="*/ 4 w 70"/>
                  <a:gd name="T27" fmla="*/ 0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0" h="28">
                    <a:moveTo>
                      <a:pt x="4" y="0"/>
                    </a:moveTo>
                    <a:lnTo>
                      <a:pt x="22" y="0"/>
                    </a:lnTo>
                    <a:lnTo>
                      <a:pt x="42" y="2"/>
                    </a:lnTo>
                    <a:lnTo>
                      <a:pt x="62" y="12"/>
                    </a:lnTo>
                    <a:lnTo>
                      <a:pt x="70" y="22"/>
                    </a:lnTo>
                    <a:lnTo>
                      <a:pt x="60" y="24"/>
                    </a:lnTo>
                    <a:lnTo>
                      <a:pt x="46" y="24"/>
                    </a:lnTo>
                    <a:lnTo>
                      <a:pt x="32" y="24"/>
                    </a:lnTo>
                    <a:lnTo>
                      <a:pt x="26" y="28"/>
                    </a:lnTo>
                    <a:lnTo>
                      <a:pt x="14" y="26"/>
                    </a:lnTo>
                    <a:lnTo>
                      <a:pt x="10" y="16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27"/>
              <p:cNvSpPr>
                <a:spLocks/>
              </p:cNvSpPr>
              <p:nvPr/>
            </p:nvSpPr>
            <p:spPr bwMode="auto">
              <a:xfrm>
                <a:off x="1474" y="1269"/>
                <a:ext cx="36" cy="30"/>
              </a:xfrm>
              <a:custGeom>
                <a:avLst/>
                <a:gdLst>
                  <a:gd name="T0" fmla="*/ 36 w 36"/>
                  <a:gd name="T1" fmla="*/ 4 h 30"/>
                  <a:gd name="T2" fmla="*/ 36 w 36"/>
                  <a:gd name="T3" fmla="*/ 10 h 30"/>
                  <a:gd name="T4" fmla="*/ 34 w 36"/>
                  <a:gd name="T5" fmla="*/ 20 h 30"/>
                  <a:gd name="T6" fmla="*/ 26 w 36"/>
                  <a:gd name="T7" fmla="*/ 26 h 30"/>
                  <a:gd name="T8" fmla="*/ 14 w 36"/>
                  <a:gd name="T9" fmla="*/ 30 h 30"/>
                  <a:gd name="T10" fmla="*/ 0 w 36"/>
                  <a:gd name="T11" fmla="*/ 26 h 30"/>
                  <a:gd name="T12" fmla="*/ 2 w 36"/>
                  <a:gd name="T13" fmla="*/ 12 h 30"/>
                  <a:gd name="T14" fmla="*/ 6 w 36"/>
                  <a:gd name="T15" fmla="*/ 4 h 30"/>
                  <a:gd name="T16" fmla="*/ 12 w 36"/>
                  <a:gd name="T17" fmla="*/ 2 h 30"/>
                  <a:gd name="T18" fmla="*/ 24 w 36"/>
                  <a:gd name="T19" fmla="*/ 0 h 30"/>
                  <a:gd name="T20" fmla="*/ 36 w 36"/>
                  <a:gd name="T21" fmla="*/ 4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30">
                    <a:moveTo>
                      <a:pt x="36" y="4"/>
                    </a:moveTo>
                    <a:lnTo>
                      <a:pt x="36" y="10"/>
                    </a:lnTo>
                    <a:lnTo>
                      <a:pt x="34" y="20"/>
                    </a:lnTo>
                    <a:lnTo>
                      <a:pt x="26" y="26"/>
                    </a:lnTo>
                    <a:lnTo>
                      <a:pt x="14" y="30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28"/>
              <p:cNvSpPr>
                <a:spLocks/>
              </p:cNvSpPr>
              <p:nvPr/>
            </p:nvSpPr>
            <p:spPr bwMode="auto">
              <a:xfrm>
                <a:off x="1316" y="1335"/>
                <a:ext cx="110" cy="70"/>
              </a:xfrm>
              <a:custGeom>
                <a:avLst/>
                <a:gdLst>
                  <a:gd name="T0" fmla="*/ 18 w 110"/>
                  <a:gd name="T1" fmla="*/ 16 h 70"/>
                  <a:gd name="T2" fmla="*/ 18 w 110"/>
                  <a:gd name="T3" fmla="*/ 6 h 70"/>
                  <a:gd name="T4" fmla="*/ 28 w 110"/>
                  <a:gd name="T5" fmla="*/ 0 h 70"/>
                  <a:gd name="T6" fmla="*/ 40 w 110"/>
                  <a:gd name="T7" fmla="*/ 0 h 70"/>
                  <a:gd name="T8" fmla="*/ 40 w 110"/>
                  <a:gd name="T9" fmla="*/ 8 h 70"/>
                  <a:gd name="T10" fmla="*/ 42 w 110"/>
                  <a:gd name="T11" fmla="*/ 12 h 70"/>
                  <a:gd name="T12" fmla="*/ 52 w 110"/>
                  <a:gd name="T13" fmla="*/ 14 h 70"/>
                  <a:gd name="T14" fmla="*/ 54 w 110"/>
                  <a:gd name="T15" fmla="*/ 16 h 70"/>
                  <a:gd name="T16" fmla="*/ 56 w 110"/>
                  <a:gd name="T17" fmla="*/ 20 h 70"/>
                  <a:gd name="T18" fmla="*/ 62 w 110"/>
                  <a:gd name="T19" fmla="*/ 22 h 70"/>
                  <a:gd name="T20" fmla="*/ 70 w 110"/>
                  <a:gd name="T21" fmla="*/ 30 h 70"/>
                  <a:gd name="T22" fmla="*/ 84 w 110"/>
                  <a:gd name="T23" fmla="*/ 32 h 70"/>
                  <a:gd name="T24" fmla="*/ 86 w 110"/>
                  <a:gd name="T25" fmla="*/ 38 h 70"/>
                  <a:gd name="T26" fmla="*/ 88 w 110"/>
                  <a:gd name="T27" fmla="*/ 46 h 70"/>
                  <a:gd name="T28" fmla="*/ 98 w 110"/>
                  <a:gd name="T29" fmla="*/ 46 h 70"/>
                  <a:gd name="T30" fmla="*/ 108 w 110"/>
                  <a:gd name="T31" fmla="*/ 48 h 70"/>
                  <a:gd name="T32" fmla="*/ 110 w 110"/>
                  <a:gd name="T33" fmla="*/ 52 h 70"/>
                  <a:gd name="T34" fmla="*/ 110 w 110"/>
                  <a:gd name="T35" fmla="*/ 56 h 70"/>
                  <a:gd name="T36" fmla="*/ 108 w 110"/>
                  <a:gd name="T37" fmla="*/ 56 h 70"/>
                  <a:gd name="T38" fmla="*/ 106 w 110"/>
                  <a:gd name="T39" fmla="*/ 60 h 70"/>
                  <a:gd name="T40" fmla="*/ 102 w 110"/>
                  <a:gd name="T41" fmla="*/ 60 h 70"/>
                  <a:gd name="T42" fmla="*/ 100 w 110"/>
                  <a:gd name="T43" fmla="*/ 62 h 70"/>
                  <a:gd name="T44" fmla="*/ 90 w 110"/>
                  <a:gd name="T45" fmla="*/ 60 h 70"/>
                  <a:gd name="T46" fmla="*/ 84 w 110"/>
                  <a:gd name="T47" fmla="*/ 58 h 70"/>
                  <a:gd name="T48" fmla="*/ 76 w 110"/>
                  <a:gd name="T49" fmla="*/ 52 h 70"/>
                  <a:gd name="T50" fmla="*/ 68 w 110"/>
                  <a:gd name="T51" fmla="*/ 46 h 70"/>
                  <a:gd name="T52" fmla="*/ 64 w 110"/>
                  <a:gd name="T53" fmla="*/ 42 h 70"/>
                  <a:gd name="T54" fmla="*/ 60 w 110"/>
                  <a:gd name="T55" fmla="*/ 44 h 70"/>
                  <a:gd name="T56" fmla="*/ 58 w 110"/>
                  <a:gd name="T57" fmla="*/ 48 h 70"/>
                  <a:gd name="T58" fmla="*/ 52 w 110"/>
                  <a:gd name="T59" fmla="*/ 56 h 70"/>
                  <a:gd name="T60" fmla="*/ 40 w 110"/>
                  <a:gd name="T61" fmla="*/ 68 h 70"/>
                  <a:gd name="T62" fmla="*/ 24 w 110"/>
                  <a:gd name="T63" fmla="*/ 70 h 70"/>
                  <a:gd name="T64" fmla="*/ 26 w 110"/>
                  <a:gd name="T65" fmla="*/ 56 h 70"/>
                  <a:gd name="T66" fmla="*/ 14 w 110"/>
                  <a:gd name="T67" fmla="*/ 56 h 70"/>
                  <a:gd name="T68" fmla="*/ 10 w 110"/>
                  <a:gd name="T69" fmla="*/ 56 h 70"/>
                  <a:gd name="T70" fmla="*/ 6 w 110"/>
                  <a:gd name="T71" fmla="*/ 62 h 70"/>
                  <a:gd name="T72" fmla="*/ 0 w 110"/>
                  <a:gd name="T73" fmla="*/ 56 h 70"/>
                  <a:gd name="T74" fmla="*/ 6 w 110"/>
                  <a:gd name="T75" fmla="*/ 48 h 70"/>
                  <a:gd name="T76" fmla="*/ 16 w 110"/>
                  <a:gd name="T77" fmla="*/ 38 h 70"/>
                  <a:gd name="T78" fmla="*/ 16 w 110"/>
                  <a:gd name="T79" fmla="*/ 26 h 70"/>
                  <a:gd name="T80" fmla="*/ 18 w 110"/>
                  <a:gd name="T81" fmla="*/ 22 h 70"/>
                  <a:gd name="T82" fmla="*/ 18 w 110"/>
                  <a:gd name="T83" fmla="*/ 16 h 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0" h="70">
                    <a:moveTo>
                      <a:pt x="18" y="16"/>
                    </a:moveTo>
                    <a:lnTo>
                      <a:pt x="18" y="6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42" y="12"/>
                    </a:lnTo>
                    <a:lnTo>
                      <a:pt x="52" y="14"/>
                    </a:lnTo>
                    <a:lnTo>
                      <a:pt x="54" y="16"/>
                    </a:lnTo>
                    <a:lnTo>
                      <a:pt x="56" y="20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84" y="32"/>
                    </a:lnTo>
                    <a:lnTo>
                      <a:pt x="86" y="38"/>
                    </a:lnTo>
                    <a:lnTo>
                      <a:pt x="88" y="46"/>
                    </a:lnTo>
                    <a:lnTo>
                      <a:pt x="98" y="46"/>
                    </a:lnTo>
                    <a:lnTo>
                      <a:pt x="108" y="48"/>
                    </a:lnTo>
                    <a:lnTo>
                      <a:pt x="110" y="52"/>
                    </a:lnTo>
                    <a:lnTo>
                      <a:pt x="110" y="56"/>
                    </a:lnTo>
                    <a:lnTo>
                      <a:pt x="108" y="56"/>
                    </a:lnTo>
                    <a:lnTo>
                      <a:pt x="106" y="60"/>
                    </a:lnTo>
                    <a:lnTo>
                      <a:pt x="102" y="60"/>
                    </a:lnTo>
                    <a:lnTo>
                      <a:pt x="100" y="62"/>
                    </a:lnTo>
                    <a:lnTo>
                      <a:pt x="90" y="60"/>
                    </a:lnTo>
                    <a:lnTo>
                      <a:pt x="84" y="58"/>
                    </a:lnTo>
                    <a:lnTo>
                      <a:pt x="76" y="52"/>
                    </a:lnTo>
                    <a:lnTo>
                      <a:pt x="68" y="46"/>
                    </a:lnTo>
                    <a:lnTo>
                      <a:pt x="64" y="42"/>
                    </a:lnTo>
                    <a:lnTo>
                      <a:pt x="60" y="44"/>
                    </a:lnTo>
                    <a:lnTo>
                      <a:pt x="58" y="48"/>
                    </a:lnTo>
                    <a:lnTo>
                      <a:pt x="52" y="56"/>
                    </a:lnTo>
                    <a:lnTo>
                      <a:pt x="40" y="68"/>
                    </a:lnTo>
                    <a:lnTo>
                      <a:pt x="24" y="70"/>
                    </a:lnTo>
                    <a:lnTo>
                      <a:pt x="26" y="56"/>
                    </a:lnTo>
                    <a:lnTo>
                      <a:pt x="14" y="56"/>
                    </a:lnTo>
                    <a:lnTo>
                      <a:pt x="10" y="56"/>
                    </a:lnTo>
                    <a:lnTo>
                      <a:pt x="6" y="62"/>
                    </a:lnTo>
                    <a:lnTo>
                      <a:pt x="0" y="56"/>
                    </a:lnTo>
                    <a:lnTo>
                      <a:pt x="6" y="48"/>
                    </a:lnTo>
                    <a:lnTo>
                      <a:pt x="16" y="38"/>
                    </a:lnTo>
                    <a:lnTo>
                      <a:pt x="16" y="26"/>
                    </a:lnTo>
                    <a:lnTo>
                      <a:pt x="18" y="22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29"/>
              <p:cNvSpPr>
                <a:spLocks/>
              </p:cNvSpPr>
              <p:nvPr/>
            </p:nvSpPr>
            <p:spPr bwMode="auto">
              <a:xfrm>
                <a:off x="1124" y="1227"/>
                <a:ext cx="68" cy="36"/>
              </a:xfrm>
              <a:custGeom>
                <a:avLst/>
                <a:gdLst>
                  <a:gd name="T0" fmla="*/ 6 w 68"/>
                  <a:gd name="T1" fmla="*/ 26 h 36"/>
                  <a:gd name="T2" fmla="*/ 0 w 68"/>
                  <a:gd name="T3" fmla="*/ 24 h 36"/>
                  <a:gd name="T4" fmla="*/ 10 w 68"/>
                  <a:gd name="T5" fmla="*/ 16 h 36"/>
                  <a:gd name="T6" fmla="*/ 18 w 68"/>
                  <a:gd name="T7" fmla="*/ 10 h 36"/>
                  <a:gd name="T8" fmla="*/ 20 w 68"/>
                  <a:gd name="T9" fmla="*/ 0 h 36"/>
                  <a:gd name="T10" fmla="*/ 28 w 68"/>
                  <a:gd name="T11" fmla="*/ 2 h 36"/>
                  <a:gd name="T12" fmla="*/ 38 w 68"/>
                  <a:gd name="T13" fmla="*/ 6 h 36"/>
                  <a:gd name="T14" fmla="*/ 48 w 68"/>
                  <a:gd name="T15" fmla="*/ 14 h 36"/>
                  <a:gd name="T16" fmla="*/ 60 w 68"/>
                  <a:gd name="T17" fmla="*/ 18 h 36"/>
                  <a:gd name="T18" fmla="*/ 66 w 68"/>
                  <a:gd name="T19" fmla="*/ 24 h 36"/>
                  <a:gd name="T20" fmla="*/ 68 w 68"/>
                  <a:gd name="T21" fmla="*/ 32 h 36"/>
                  <a:gd name="T22" fmla="*/ 64 w 68"/>
                  <a:gd name="T23" fmla="*/ 34 h 36"/>
                  <a:gd name="T24" fmla="*/ 56 w 68"/>
                  <a:gd name="T25" fmla="*/ 36 h 36"/>
                  <a:gd name="T26" fmla="*/ 44 w 68"/>
                  <a:gd name="T27" fmla="*/ 36 h 36"/>
                  <a:gd name="T28" fmla="*/ 28 w 68"/>
                  <a:gd name="T29" fmla="*/ 34 h 36"/>
                  <a:gd name="T30" fmla="*/ 18 w 68"/>
                  <a:gd name="T31" fmla="*/ 30 h 36"/>
                  <a:gd name="T32" fmla="*/ 6 w 68"/>
                  <a:gd name="T33" fmla="*/ 2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36">
                    <a:moveTo>
                      <a:pt x="6" y="26"/>
                    </a:moveTo>
                    <a:lnTo>
                      <a:pt x="0" y="24"/>
                    </a:lnTo>
                    <a:lnTo>
                      <a:pt x="10" y="16"/>
                    </a:lnTo>
                    <a:lnTo>
                      <a:pt x="18" y="10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8" y="6"/>
                    </a:lnTo>
                    <a:lnTo>
                      <a:pt x="48" y="14"/>
                    </a:lnTo>
                    <a:lnTo>
                      <a:pt x="60" y="18"/>
                    </a:lnTo>
                    <a:lnTo>
                      <a:pt x="66" y="24"/>
                    </a:lnTo>
                    <a:lnTo>
                      <a:pt x="68" y="32"/>
                    </a:lnTo>
                    <a:lnTo>
                      <a:pt x="64" y="34"/>
                    </a:lnTo>
                    <a:lnTo>
                      <a:pt x="56" y="36"/>
                    </a:lnTo>
                    <a:lnTo>
                      <a:pt x="44" y="36"/>
                    </a:lnTo>
                    <a:lnTo>
                      <a:pt x="28" y="34"/>
                    </a:lnTo>
                    <a:lnTo>
                      <a:pt x="18" y="30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30"/>
              <p:cNvSpPr>
                <a:spLocks/>
              </p:cNvSpPr>
              <p:nvPr/>
            </p:nvSpPr>
            <p:spPr bwMode="auto">
              <a:xfrm>
                <a:off x="1274" y="1109"/>
                <a:ext cx="460" cy="328"/>
              </a:xfrm>
              <a:custGeom>
                <a:avLst/>
                <a:gdLst>
                  <a:gd name="T0" fmla="*/ 148 w 460"/>
                  <a:gd name="T1" fmla="*/ 30 h 328"/>
                  <a:gd name="T2" fmla="*/ 154 w 460"/>
                  <a:gd name="T3" fmla="*/ 52 h 328"/>
                  <a:gd name="T4" fmla="*/ 184 w 460"/>
                  <a:gd name="T5" fmla="*/ 36 h 328"/>
                  <a:gd name="T6" fmla="*/ 238 w 460"/>
                  <a:gd name="T7" fmla="*/ 44 h 328"/>
                  <a:gd name="T8" fmla="*/ 250 w 460"/>
                  <a:gd name="T9" fmla="*/ 54 h 328"/>
                  <a:gd name="T10" fmla="*/ 258 w 460"/>
                  <a:gd name="T11" fmla="*/ 58 h 328"/>
                  <a:gd name="T12" fmla="*/ 280 w 460"/>
                  <a:gd name="T13" fmla="*/ 68 h 328"/>
                  <a:gd name="T14" fmla="*/ 284 w 460"/>
                  <a:gd name="T15" fmla="*/ 86 h 328"/>
                  <a:gd name="T16" fmla="*/ 306 w 460"/>
                  <a:gd name="T17" fmla="*/ 90 h 328"/>
                  <a:gd name="T18" fmla="*/ 332 w 460"/>
                  <a:gd name="T19" fmla="*/ 92 h 328"/>
                  <a:gd name="T20" fmla="*/ 324 w 460"/>
                  <a:gd name="T21" fmla="*/ 108 h 328"/>
                  <a:gd name="T22" fmla="*/ 360 w 460"/>
                  <a:gd name="T23" fmla="*/ 116 h 328"/>
                  <a:gd name="T24" fmla="*/ 342 w 460"/>
                  <a:gd name="T25" fmla="*/ 122 h 328"/>
                  <a:gd name="T26" fmla="*/ 368 w 460"/>
                  <a:gd name="T27" fmla="*/ 134 h 328"/>
                  <a:gd name="T28" fmla="*/ 346 w 460"/>
                  <a:gd name="T29" fmla="*/ 136 h 328"/>
                  <a:gd name="T30" fmla="*/ 346 w 460"/>
                  <a:gd name="T31" fmla="*/ 150 h 328"/>
                  <a:gd name="T32" fmla="*/ 382 w 460"/>
                  <a:gd name="T33" fmla="*/ 160 h 328"/>
                  <a:gd name="T34" fmla="*/ 404 w 460"/>
                  <a:gd name="T35" fmla="*/ 174 h 328"/>
                  <a:gd name="T36" fmla="*/ 434 w 460"/>
                  <a:gd name="T37" fmla="*/ 190 h 328"/>
                  <a:gd name="T38" fmla="*/ 460 w 460"/>
                  <a:gd name="T39" fmla="*/ 208 h 328"/>
                  <a:gd name="T40" fmla="*/ 434 w 460"/>
                  <a:gd name="T41" fmla="*/ 216 h 328"/>
                  <a:gd name="T42" fmla="*/ 420 w 460"/>
                  <a:gd name="T43" fmla="*/ 240 h 328"/>
                  <a:gd name="T44" fmla="*/ 386 w 460"/>
                  <a:gd name="T45" fmla="*/ 222 h 328"/>
                  <a:gd name="T46" fmla="*/ 358 w 460"/>
                  <a:gd name="T47" fmla="*/ 230 h 328"/>
                  <a:gd name="T48" fmla="*/ 408 w 460"/>
                  <a:gd name="T49" fmla="*/ 284 h 328"/>
                  <a:gd name="T50" fmla="*/ 394 w 460"/>
                  <a:gd name="T51" fmla="*/ 290 h 328"/>
                  <a:gd name="T52" fmla="*/ 356 w 460"/>
                  <a:gd name="T53" fmla="*/ 290 h 328"/>
                  <a:gd name="T54" fmla="*/ 366 w 460"/>
                  <a:gd name="T55" fmla="*/ 306 h 328"/>
                  <a:gd name="T56" fmla="*/ 354 w 460"/>
                  <a:gd name="T57" fmla="*/ 322 h 328"/>
                  <a:gd name="T58" fmla="*/ 310 w 460"/>
                  <a:gd name="T59" fmla="*/ 314 h 328"/>
                  <a:gd name="T60" fmla="*/ 288 w 460"/>
                  <a:gd name="T61" fmla="*/ 280 h 328"/>
                  <a:gd name="T62" fmla="*/ 256 w 460"/>
                  <a:gd name="T63" fmla="*/ 258 h 328"/>
                  <a:gd name="T64" fmla="*/ 238 w 460"/>
                  <a:gd name="T65" fmla="*/ 260 h 328"/>
                  <a:gd name="T66" fmla="*/ 208 w 460"/>
                  <a:gd name="T67" fmla="*/ 270 h 328"/>
                  <a:gd name="T68" fmla="*/ 202 w 460"/>
                  <a:gd name="T69" fmla="*/ 236 h 328"/>
                  <a:gd name="T70" fmla="*/ 238 w 460"/>
                  <a:gd name="T71" fmla="*/ 240 h 328"/>
                  <a:gd name="T72" fmla="*/ 246 w 460"/>
                  <a:gd name="T73" fmla="*/ 222 h 328"/>
                  <a:gd name="T74" fmla="*/ 272 w 460"/>
                  <a:gd name="T75" fmla="*/ 172 h 328"/>
                  <a:gd name="T76" fmla="*/ 246 w 460"/>
                  <a:gd name="T77" fmla="*/ 156 h 328"/>
                  <a:gd name="T78" fmla="*/ 218 w 460"/>
                  <a:gd name="T79" fmla="*/ 150 h 328"/>
                  <a:gd name="T80" fmla="*/ 212 w 460"/>
                  <a:gd name="T81" fmla="*/ 124 h 328"/>
                  <a:gd name="T82" fmla="*/ 186 w 460"/>
                  <a:gd name="T83" fmla="*/ 106 h 328"/>
                  <a:gd name="T84" fmla="*/ 178 w 460"/>
                  <a:gd name="T85" fmla="*/ 112 h 328"/>
                  <a:gd name="T86" fmla="*/ 130 w 460"/>
                  <a:gd name="T87" fmla="*/ 116 h 328"/>
                  <a:gd name="T88" fmla="*/ 56 w 460"/>
                  <a:gd name="T89" fmla="*/ 110 h 328"/>
                  <a:gd name="T90" fmla="*/ 20 w 460"/>
                  <a:gd name="T91" fmla="*/ 102 h 328"/>
                  <a:gd name="T92" fmla="*/ 32 w 460"/>
                  <a:gd name="T93" fmla="*/ 86 h 328"/>
                  <a:gd name="T94" fmla="*/ 0 w 460"/>
                  <a:gd name="T95" fmla="*/ 72 h 328"/>
                  <a:gd name="T96" fmla="*/ 38 w 460"/>
                  <a:gd name="T97" fmla="*/ 2 h 328"/>
                  <a:gd name="T98" fmla="*/ 64 w 460"/>
                  <a:gd name="T99" fmla="*/ 12 h 328"/>
                  <a:gd name="T100" fmla="*/ 68 w 460"/>
                  <a:gd name="T101" fmla="*/ 76 h 328"/>
                  <a:gd name="T102" fmla="*/ 78 w 460"/>
                  <a:gd name="T103" fmla="*/ 46 h 328"/>
                  <a:gd name="T104" fmla="*/ 108 w 460"/>
                  <a:gd name="T105" fmla="*/ 4 h 3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60" h="328">
                    <a:moveTo>
                      <a:pt x="134" y="6"/>
                    </a:moveTo>
                    <a:lnTo>
                      <a:pt x="140" y="14"/>
                    </a:lnTo>
                    <a:lnTo>
                      <a:pt x="146" y="22"/>
                    </a:lnTo>
                    <a:lnTo>
                      <a:pt x="148" y="30"/>
                    </a:lnTo>
                    <a:lnTo>
                      <a:pt x="148" y="38"/>
                    </a:lnTo>
                    <a:lnTo>
                      <a:pt x="144" y="42"/>
                    </a:lnTo>
                    <a:lnTo>
                      <a:pt x="144" y="52"/>
                    </a:lnTo>
                    <a:lnTo>
                      <a:pt x="154" y="52"/>
                    </a:lnTo>
                    <a:lnTo>
                      <a:pt x="158" y="42"/>
                    </a:lnTo>
                    <a:lnTo>
                      <a:pt x="168" y="42"/>
                    </a:lnTo>
                    <a:lnTo>
                      <a:pt x="180" y="50"/>
                    </a:lnTo>
                    <a:lnTo>
                      <a:pt x="184" y="36"/>
                    </a:lnTo>
                    <a:lnTo>
                      <a:pt x="198" y="34"/>
                    </a:lnTo>
                    <a:lnTo>
                      <a:pt x="214" y="34"/>
                    </a:lnTo>
                    <a:lnTo>
                      <a:pt x="230" y="40"/>
                    </a:lnTo>
                    <a:lnTo>
                      <a:pt x="238" y="44"/>
                    </a:lnTo>
                    <a:lnTo>
                      <a:pt x="228" y="50"/>
                    </a:lnTo>
                    <a:lnTo>
                      <a:pt x="226" y="58"/>
                    </a:lnTo>
                    <a:lnTo>
                      <a:pt x="240" y="52"/>
                    </a:lnTo>
                    <a:lnTo>
                      <a:pt x="250" y="54"/>
                    </a:lnTo>
                    <a:lnTo>
                      <a:pt x="244" y="60"/>
                    </a:lnTo>
                    <a:lnTo>
                      <a:pt x="238" y="68"/>
                    </a:lnTo>
                    <a:lnTo>
                      <a:pt x="246" y="66"/>
                    </a:lnTo>
                    <a:lnTo>
                      <a:pt x="258" y="58"/>
                    </a:lnTo>
                    <a:lnTo>
                      <a:pt x="260" y="66"/>
                    </a:lnTo>
                    <a:lnTo>
                      <a:pt x="254" y="74"/>
                    </a:lnTo>
                    <a:lnTo>
                      <a:pt x="264" y="74"/>
                    </a:lnTo>
                    <a:lnTo>
                      <a:pt x="280" y="68"/>
                    </a:lnTo>
                    <a:lnTo>
                      <a:pt x="290" y="70"/>
                    </a:lnTo>
                    <a:lnTo>
                      <a:pt x="296" y="76"/>
                    </a:lnTo>
                    <a:lnTo>
                      <a:pt x="292" y="80"/>
                    </a:lnTo>
                    <a:lnTo>
                      <a:pt x="284" y="86"/>
                    </a:lnTo>
                    <a:lnTo>
                      <a:pt x="290" y="90"/>
                    </a:lnTo>
                    <a:lnTo>
                      <a:pt x="300" y="86"/>
                    </a:lnTo>
                    <a:lnTo>
                      <a:pt x="306" y="84"/>
                    </a:lnTo>
                    <a:lnTo>
                      <a:pt x="306" y="90"/>
                    </a:lnTo>
                    <a:lnTo>
                      <a:pt x="298" y="98"/>
                    </a:lnTo>
                    <a:lnTo>
                      <a:pt x="304" y="98"/>
                    </a:lnTo>
                    <a:lnTo>
                      <a:pt x="320" y="92"/>
                    </a:lnTo>
                    <a:lnTo>
                      <a:pt x="332" y="92"/>
                    </a:lnTo>
                    <a:lnTo>
                      <a:pt x="342" y="96"/>
                    </a:lnTo>
                    <a:lnTo>
                      <a:pt x="342" y="100"/>
                    </a:lnTo>
                    <a:lnTo>
                      <a:pt x="334" y="104"/>
                    </a:lnTo>
                    <a:lnTo>
                      <a:pt x="324" y="108"/>
                    </a:lnTo>
                    <a:lnTo>
                      <a:pt x="332" y="112"/>
                    </a:lnTo>
                    <a:lnTo>
                      <a:pt x="350" y="108"/>
                    </a:lnTo>
                    <a:lnTo>
                      <a:pt x="356" y="110"/>
                    </a:lnTo>
                    <a:lnTo>
                      <a:pt x="360" y="116"/>
                    </a:lnTo>
                    <a:lnTo>
                      <a:pt x="362" y="122"/>
                    </a:lnTo>
                    <a:lnTo>
                      <a:pt x="354" y="122"/>
                    </a:lnTo>
                    <a:lnTo>
                      <a:pt x="348" y="122"/>
                    </a:lnTo>
                    <a:lnTo>
                      <a:pt x="342" y="122"/>
                    </a:lnTo>
                    <a:lnTo>
                      <a:pt x="342" y="128"/>
                    </a:lnTo>
                    <a:lnTo>
                      <a:pt x="352" y="128"/>
                    </a:lnTo>
                    <a:lnTo>
                      <a:pt x="362" y="128"/>
                    </a:lnTo>
                    <a:lnTo>
                      <a:pt x="368" y="134"/>
                    </a:lnTo>
                    <a:lnTo>
                      <a:pt x="370" y="138"/>
                    </a:lnTo>
                    <a:lnTo>
                      <a:pt x="368" y="138"/>
                    </a:lnTo>
                    <a:lnTo>
                      <a:pt x="362" y="138"/>
                    </a:lnTo>
                    <a:lnTo>
                      <a:pt x="346" y="136"/>
                    </a:lnTo>
                    <a:lnTo>
                      <a:pt x="344" y="138"/>
                    </a:lnTo>
                    <a:lnTo>
                      <a:pt x="342" y="140"/>
                    </a:lnTo>
                    <a:lnTo>
                      <a:pt x="342" y="144"/>
                    </a:lnTo>
                    <a:lnTo>
                      <a:pt x="346" y="150"/>
                    </a:lnTo>
                    <a:lnTo>
                      <a:pt x="354" y="156"/>
                    </a:lnTo>
                    <a:lnTo>
                      <a:pt x="362" y="156"/>
                    </a:lnTo>
                    <a:lnTo>
                      <a:pt x="370" y="154"/>
                    </a:lnTo>
                    <a:lnTo>
                      <a:pt x="382" y="160"/>
                    </a:lnTo>
                    <a:lnTo>
                      <a:pt x="382" y="166"/>
                    </a:lnTo>
                    <a:lnTo>
                      <a:pt x="388" y="168"/>
                    </a:lnTo>
                    <a:lnTo>
                      <a:pt x="398" y="170"/>
                    </a:lnTo>
                    <a:lnTo>
                      <a:pt x="404" y="174"/>
                    </a:lnTo>
                    <a:lnTo>
                      <a:pt x="406" y="180"/>
                    </a:lnTo>
                    <a:lnTo>
                      <a:pt x="416" y="180"/>
                    </a:lnTo>
                    <a:lnTo>
                      <a:pt x="424" y="182"/>
                    </a:lnTo>
                    <a:lnTo>
                      <a:pt x="434" y="190"/>
                    </a:lnTo>
                    <a:lnTo>
                      <a:pt x="438" y="194"/>
                    </a:lnTo>
                    <a:lnTo>
                      <a:pt x="450" y="196"/>
                    </a:lnTo>
                    <a:lnTo>
                      <a:pt x="460" y="204"/>
                    </a:lnTo>
                    <a:lnTo>
                      <a:pt x="460" y="208"/>
                    </a:lnTo>
                    <a:lnTo>
                      <a:pt x="460" y="212"/>
                    </a:lnTo>
                    <a:lnTo>
                      <a:pt x="458" y="214"/>
                    </a:lnTo>
                    <a:lnTo>
                      <a:pt x="444" y="216"/>
                    </a:lnTo>
                    <a:lnTo>
                      <a:pt x="434" y="216"/>
                    </a:lnTo>
                    <a:lnTo>
                      <a:pt x="436" y="226"/>
                    </a:lnTo>
                    <a:lnTo>
                      <a:pt x="430" y="232"/>
                    </a:lnTo>
                    <a:lnTo>
                      <a:pt x="420" y="232"/>
                    </a:lnTo>
                    <a:lnTo>
                      <a:pt x="420" y="240"/>
                    </a:lnTo>
                    <a:lnTo>
                      <a:pt x="414" y="248"/>
                    </a:lnTo>
                    <a:lnTo>
                      <a:pt x="398" y="240"/>
                    </a:lnTo>
                    <a:lnTo>
                      <a:pt x="390" y="230"/>
                    </a:lnTo>
                    <a:lnTo>
                      <a:pt x="386" y="222"/>
                    </a:lnTo>
                    <a:lnTo>
                      <a:pt x="364" y="208"/>
                    </a:lnTo>
                    <a:lnTo>
                      <a:pt x="356" y="212"/>
                    </a:lnTo>
                    <a:lnTo>
                      <a:pt x="360" y="222"/>
                    </a:lnTo>
                    <a:lnTo>
                      <a:pt x="358" y="230"/>
                    </a:lnTo>
                    <a:lnTo>
                      <a:pt x="364" y="244"/>
                    </a:lnTo>
                    <a:lnTo>
                      <a:pt x="376" y="256"/>
                    </a:lnTo>
                    <a:lnTo>
                      <a:pt x="394" y="270"/>
                    </a:lnTo>
                    <a:lnTo>
                      <a:pt x="408" y="284"/>
                    </a:lnTo>
                    <a:lnTo>
                      <a:pt x="406" y="290"/>
                    </a:lnTo>
                    <a:lnTo>
                      <a:pt x="400" y="288"/>
                    </a:lnTo>
                    <a:lnTo>
                      <a:pt x="396" y="288"/>
                    </a:lnTo>
                    <a:lnTo>
                      <a:pt x="394" y="290"/>
                    </a:lnTo>
                    <a:lnTo>
                      <a:pt x="400" y="304"/>
                    </a:lnTo>
                    <a:lnTo>
                      <a:pt x="394" y="310"/>
                    </a:lnTo>
                    <a:lnTo>
                      <a:pt x="378" y="302"/>
                    </a:lnTo>
                    <a:lnTo>
                      <a:pt x="356" y="290"/>
                    </a:lnTo>
                    <a:lnTo>
                      <a:pt x="344" y="278"/>
                    </a:lnTo>
                    <a:lnTo>
                      <a:pt x="338" y="282"/>
                    </a:lnTo>
                    <a:lnTo>
                      <a:pt x="348" y="292"/>
                    </a:lnTo>
                    <a:lnTo>
                      <a:pt x="366" y="306"/>
                    </a:lnTo>
                    <a:lnTo>
                      <a:pt x="370" y="312"/>
                    </a:lnTo>
                    <a:lnTo>
                      <a:pt x="374" y="320"/>
                    </a:lnTo>
                    <a:lnTo>
                      <a:pt x="378" y="328"/>
                    </a:lnTo>
                    <a:lnTo>
                      <a:pt x="354" y="322"/>
                    </a:lnTo>
                    <a:lnTo>
                      <a:pt x="334" y="314"/>
                    </a:lnTo>
                    <a:lnTo>
                      <a:pt x="320" y="304"/>
                    </a:lnTo>
                    <a:lnTo>
                      <a:pt x="312" y="304"/>
                    </a:lnTo>
                    <a:lnTo>
                      <a:pt x="310" y="314"/>
                    </a:lnTo>
                    <a:lnTo>
                      <a:pt x="296" y="298"/>
                    </a:lnTo>
                    <a:lnTo>
                      <a:pt x="290" y="290"/>
                    </a:lnTo>
                    <a:lnTo>
                      <a:pt x="294" y="286"/>
                    </a:lnTo>
                    <a:lnTo>
                      <a:pt x="288" y="280"/>
                    </a:lnTo>
                    <a:lnTo>
                      <a:pt x="280" y="282"/>
                    </a:lnTo>
                    <a:lnTo>
                      <a:pt x="272" y="274"/>
                    </a:lnTo>
                    <a:lnTo>
                      <a:pt x="262" y="264"/>
                    </a:lnTo>
                    <a:lnTo>
                      <a:pt x="256" y="258"/>
                    </a:lnTo>
                    <a:lnTo>
                      <a:pt x="244" y="254"/>
                    </a:lnTo>
                    <a:lnTo>
                      <a:pt x="238" y="250"/>
                    </a:lnTo>
                    <a:lnTo>
                      <a:pt x="238" y="258"/>
                    </a:lnTo>
                    <a:lnTo>
                      <a:pt x="238" y="260"/>
                    </a:lnTo>
                    <a:lnTo>
                      <a:pt x="236" y="262"/>
                    </a:lnTo>
                    <a:lnTo>
                      <a:pt x="224" y="262"/>
                    </a:lnTo>
                    <a:lnTo>
                      <a:pt x="218" y="266"/>
                    </a:lnTo>
                    <a:lnTo>
                      <a:pt x="208" y="270"/>
                    </a:lnTo>
                    <a:lnTo>
                      <a:pt x="194" y="268"/>
                    </a:lnTo>
                    <a:lnTo>
                      <a:pt x="186" y="258"/>
                    </a:lnTo>
                    <a:lnTo>
                      <a:pt x="188" y="246"/>
                    </a:lnTo>
                    <a:lnTo>
                      <a:pt x="202" y="236"/>
                    </a:lnTo>
                    <a:lnTo>
                      <a:pt x="214" y="238"/>
                    </a:lnTo>
                    <a:lnTo>
                      <a:pt x="226" y="242"/>
                    </a:lnTo>
                    <a:lnTo>
                      <a:pt x="232" y="246"/>
                    </a:lnTo>
                    <a:lnTo>
                      <a:pt x="238" y="240"/>
                    </a:lnTo>
                    <a:lnTo>
                      <a:pt x="246" y="236"/>
                    </a:lnTo>
                    <a:lnTo>
                      <a:pt x="258" y="232"/>
                    </a:lnTo>
                    <a:lnTo>
                      <a:pt x="254" y="228"/>
                    </a:lnTo>
                    <a:lnTo>
                      <a:pt x="246" y="222"/>
                    </a:lnTo>
                    <a:lnTo>
                      <a:pt x="254" y="210"/>
                    </a:lnTo>
                    <a:lnTo>
                      <a:pt x="268" y="202"/>
                    </a:lnTo>
                    <a:lnTo>
                      <a:pt x="280" y="190"/>
                    </a:lnTo>
                    <a:lnTo>
                      <a:pt x="272" y="172"/>
                    </a:lnTo>
                    <a:lnTo>
                      <a:pt x="264" y="160"/>
                    </a:lnTo>
                    <a:lnTo>
                      <a:pt x="256" y="160"/>
                    </a:lnTo>
                    <a:lnTo>
                      <a:pt x="254" y="152"/>
                    </a:lnTo>
                    <a:lnTo>
                      <a:pt x="246" y="156"/>
                    </a:lnTo>
                    <a:lnTo>
                      <a:pt x="240" y="148"/>
                    </a:lnTo>
                    <a:lnTo>
                      <a:pt x="240" y="142"/>
                    </a:lnTo>
                    <a:lnTo>
                      <a:pt x="228" y="142"/>
                    </a:lnTo>
                    <a:lnTo>
                      <a:pt x="218" y="150"/>
                    </a:lnTo>
                    <a:lnTo>
                      <a:pt x="210" y="142"/>
                    </a:lnTo>
                    <a:lnTo>
                      <a:pt x="222" y="134"/>
                    </a:lnTo>
                    <a:lnTo>
                      <a:pt x="218" y="128"/>
                    </a:lnTo>
                    <a:lnTo>
                      <a:pt x="212" y="124"/>
                    </a:lnTo>
                    <a:lnTo>
                      <a:pt x="202" y="114"/>
                    </a:lnTo>
                    <a:lnTo>
                      <a:pt x="196" y="120"/>
                    </a:lnTo>
                    <a:lnTo>
                      <a:pt x="190" y="112"/>
                    </a:lnTo>
                    <a:lnTo>
                      <a:pt x="186" y="106"/>
                    </a:lnTo>
                    <a:lnTo>
                      <a:pt x="178" y="98"/>
                    </a:lnTo>
                    <a:lnTo>
                      <a:pt x="172" y="100"/>
                    </a:lnTo>
                    <a:lnTo>
                      <a:pt x="176" y="106"/>
                    </a:lnTo>
                    <a:lnTo>
                      <a:pt x="178" y="112"/>
                    </a:lnTo>
                    <a:lnTo>
                      <a:pt x="172" y="116"/>
                    </a:lnTo>
                    <a:lnTo>
                      <a:pt x="158" y="116"/>
                    </a:lnTo>
                    <a:lnTo>
                      <a:pt x="136" y="110"/>
                    </a:lnTo>
                    <a:lnTo>
                      <a:pt x="130" y="116"/>
                    </a:lnTo>
                    <a:lnTo>
                      <a:pt x="118" y="118"/>
                    </a:lnTo>
                    <a:lnTo>
                      <a:pt x="90" y="114"/>
                    </a:lnTo>
                    <a:lnTo>
                      <a:pt x="74" y="110"/>
                    </a:lnTo>
                    <a:lnTo>
                      <a:pt x="56" y="110"/>
                    </a:lnTo>
                    <a:lnTo>
                      <a:pt x="48" y="104"/>
                    </a:lnTo>
                    <a:lnTo>
                      <a:pt x="40" y="100"/>
                    </a:lnTo>
                    <a:lnTo>
                      <a:pt x="32" y="106"/>
                    </a:lnTo>
                    <a:lnTo>
                      <a:pt x="20" y="102"/>
                    </a:lnTo>
                    <a:lnTo>
                      <a:pt x="8" y="94"/>
                    </a:lnTo>
                    <a:lnTo>
                      <a:pt x="8" y="84"/>
                    </a:lnTo>
                    <a:lnTo>
                      <a:pt x="16" y="84"/>
                    </a:lnTo>
                    <a:lnTo>
                      <a:pt x="32" y="86"/>
                    </a:lnTo>
                    <a:lnTo>
                      <a:pt x="38" y="82"/>
                    </a:lnTo>
                    <a:lnTo>
                      <a:pt x="32" y="76"/>
                    </a:lnTo>
                    <a:lnTo>
                      <a:pt x="16" y="78"/>
                    </a:lnTo>
                    <a:lnTo>
                      <a:pt x="0" y="72"/>
                    </a:lnTo>
                    <a:lnTo>
                      <a:pt x="0" y="50"/>
                    </a:lnTo>
                    <a:lnTo>
                      <a:pt x="8" y="30"/>
                    </a:lnTo>
                    <a:lnTo>
                      <a:pt x="20" y="14"/>
                    </a:lnTo>
                    <a:lnTo>
                      <a:pt x="38" y="2"/>
                    </a:lnTo>
                    <a:lnTo>
                      <a:pt x="52" y="0"/>
                    </a:lnTo>
                    <a:lnTo>
                      <a:pt x="82" y="2"/>
                    </a:lnTo>
                    <a:lnTo>
                      <a:pt x="76" y="8"/>
                    </a:lnTo>
                    <a:lnTo>
                      <a:pt x="64" y="12"/>
                    </a:lnTo>
                    <a:lnTo>
                      <a:pt x="54" y="28"/>
                    </a:lnTo>
                    <a:lnTo>
                      <a:pt x="54" y="40"/>
                    </a:lnTo>
                    <a:lnTo>
                      <a:pt x="54" y="50"/>
                    </a:lnTo>
                    <a:lnTo>
                      <a:pt x="68" y="76"/>
                    </a:lnTo>
                    <a:lnTo>
                      <a:pt x="82" y="72"/>
                    </a:lnTo>
                    <a:lnTo>
                      <a:pt x="76" y="64"/>
                    </a:lnTo>
                    <a:lnTo>
                      <a:pt x="66" y="50"/>
                    </a:lnTo>
                    <a:lnTo>
                      <a:pt x="78" y="46"/>
                    </a:lnTo>
                    <a:lnTo>
                      <a:pt x="70" y="38"/>
                    </a:lnTo>
                    <a:lnTo>
                      <a:pt x="72" y="26"/>
                    </a:lnTo>
                    <a:lnTo>
                      <a:pt x="84" y="16"/>
                    </a:lnTo>
                    <a:lnTo>
                      <a:pt x="108" y="4"/>
                    </a:lnTo>
                    <a:lnTo>
                      <a:pt x="122" y="2"/>
                    </a:lnTo>
                    <a:lnTo>
                      <a:pt x="134" y="6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31"/>
              <p:cNvSpPr>
                <a:spLocks/>
              </p:cNvSpPr>
              <p:nvPr/>
            </p:nvSpPr>
            <p:spPr bwMode="auto">
              <a:xfrm>
                <a:off x="1364" y="1409"/>
                <a:ext cx="36" cy="22"/>
              </a:xfrm>
              <a:custGeom>
                <a:avLst/>
                <a:gdLst>
                  <a:gd name="T0" fmla="*/ 34 w 36"/>
                  <a:gd name="T1" fmla="*/ 0 h 22"/>
                  <a:gd name="T2" fmla="*/ 22 w 36"/>
                  <a:gd name="T3" fmla="*/ 0 h 22"/>
                  <a:gd name="T4" fmla="*/ 8 w 36"/>
                  <a:gd name="T5" fmla="*/ 6 h 22"/>
                  <a:gd name="T6" fmla="*/ 4 w 36"/>
                  <a:gd name="T7" fmla="*/ 10 h 22"/>
                  <a:gd name="T8" fmla="*/ 2 w 36"/>
                  <a:gd name="T9" fmla="*/ 12 h 22"/>
                  <a:gd name="T10" fmla="*/ 0 w 36"/>
                  <a:gd name="T11" fmla="*/ 14 h 22"/>
                  <a:gd name="T12" fmla="*/ 6 w 36"/>
                  <a:gd name="T13" fmla="*/ 18 h 22"/>
                  <a:gd name="T14" fmla="*/ 10 w 36"/>
                  <a:gd name="T15" fmla="*/ 22 h 22"/>
                  <a:gd name="T16" fmla="*/ 22 w 36"/>
                  <a:gd name="T17" fmla="*/ 18 h 22"/>
                  <a:gd name="T18" fmla="*/ 30 w 36"/>
                  <a:gd name="T19" fmla="*/ 12 h 22"/>
                  <a:gd name="T20" fmla="*/ 36 w 36"/>
                  <a:gd name="T21" fmla="*/ 4 h 22"/>
                  <a:gd name="T22" fmla="*/ 34 w 36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22">
                    <a:moveTo>
                      <a:pt x="34" y="0"/>
                    </a:moveTo>
                    <a:lnTo>
                      <a:pt x="22" y="0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6" y="18"/>
                    </a:lnTo>
                    <a:lnTo>
                      <a:pt x="10" y="22"/>
                    </a:lnTo>
                    <a:lnTo>
                      <a:pt x="22" y="18"/>
                    </a:lnTo>
                    <a:lnTo>
                      <a:pt x="30" y="12"/>
                    </a:lnTo>
                    <a:lnTo>
                      <a:pt x="36" y="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32"/>
              <p:cNvSpPr>
                <a:spLocks/>
              </p:cNvSpPr>
              <p:nvPr/>
            </p:nvSpPr>
            <p:spPr bwMode="auto">
              <a:xfrm>
                <a:off x="1426" y="1423"/>
                <a:ext cx="18" cy="22"/>
              </a:xfrm>
              <a:custGeom>
                <a:avLst/>
                <a:gdLst>
                  <a:gd name="T0" fmla="*/ 8 w 18"/>
                  <a:gd name="T1" fmla="*/ 0 h 22"/>
                  <a:gd name="T2" fmla="*/ 2 w 18"/>
                  <a:gd name="T3" fmla="*/ 6 h 22"/>
                  <a:gd name="T4" fmla="*/ 0 w 18"/>
                  <a:gd name="T5" fmla="*/ 14 h 22"/>
                  <a:gd name="T6" fmla="*/ 8 w 18"/>
                  <a:gd name="T7" fmla="*/ 22 h 22"/>
                  <a:gd name="T8" fmla="*/ 18 w 18"/>
                  <a:gd name="T9" fmla="*/ 10 h 22"/>
                  <a:gd name="T10" fmla="*/ 16 w 18"/>
                  <a:gd name="T11" fmla="*/ 2 h 22"/>
                  <a:gd name="T12" fmla="*/ 8 w 18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lnTo>
                      <a:pt x="2" y="6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18" y="10"/>
                    </a:lnTo>
                    <a:lnTo>
                      <a:pt x="1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33"/>
              <p:cNvSpPr>
                <a:spLocks/>
              </p:cNvSpPr>
              <p:nvPr/>
            </p:nvSpPr>
            <p:spPr bwMode="auto">
              <a:xfrm>
                <a:off x="876" y="971"/>
                <a:ext cx="22" cy="14"/>
              </a:xfrm>
              <a:custGeom>
                <a:avLst/>
                <a:gdLst>
                  <a:gd name="T0" fmla="*/ 8 w 22"/>
                  <a:gd name="T1" fmla="*/ 0 h 14"/>
                  <a:gd name="T2" fmla="*/ 16 w 22"/>
                  <a:gd name="T3" fmla="*/ 2 h 14"/>
                  <a:gd name="T4" fmla="*/ 22 w 22"/>
                  <a:gd name="T5" fmla="*/ 8 h 14"/>
                  <a:gd name="T6" fmla="*/ 20 w 22"/>
                  <a:gd name="T7" fmla="*/ 12 h 14"/>
                  <a:gd name="T8" fmla="*/ 10 w 22"/>
                  <a:gd name="T9" fmla="*/ 14 h 14"/>
                  <a:gd name="T10" fmla="*/ 2 w 22"/>
                  <a:gd name="T11" fmla="*/ 8 h 14"/>
                  <a:gd name="T12" fmla="*/ 0 w 22"/>
                  <a:gd name="T13" fmla="*/ 2 h 14"/>
                  <a:gd name="T14" fmla="*/ 8 w 22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14">
                    <a:moveTo>
                      <a:pt x="8" y="0"/>
                    </a:moveTo>
                    <a:lnTo>
                      <a:pt x="16" y="2"/>
                    </a:lnTo>
                    <a:lnTo>
                      <a:pt x="22" y="8"/>
                    </a:lnTo>
                    <a:lnTo>
                      <a:pt x="20" y="12"/>
                    </a:lnTo>
                    <a:lnTo>
                      <a:pt x="10" y="14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34"/>
              <p:cNvSpPr>
                <a:spLocks/>
              </p:cNvSpPr>
              <p:nvPr/>
            </p:nvSpPr>
            <p:spPr bwMode="auto">
              <a:xfrm>
                <a:off x="1516" y="1271"/>
                <a:ext cx="20" cy="16"/>
              </a:xfrm>
              <a:custGeom>
                <a:avLst/>
                <a:gdLst>
                  <a:gd name="T0" fmla="*/ 8 w 20"/>
                  <a:gd name="T1" fmla="*/ 0 h 16"/>
                  <a:gd name="T2" fmla="*/ 16 w 20"/>
                  <a:gd name="T3" fmla="*/ 6 h 16"/>
                  <a:gd name="T4" fmla="*/ 20 w 20"/>
                  <a:gd name="T5" fmla="*/ 12 h 16"/>
                  <a:gd name="T6" fmla="*/ 16 w 20"/>
                  <a:gd name="T7" fmla="*/ 16 h 16"/>
                  <a:gd name="T8" fmla="*/ 6 w 20"/>
                  <a:gd name="T9" fmla="*/ 14 h 16"/>
                  <a:gd name="T10" fmla="*/ 0 w 20"/>
                  <a:gd name="T11" fmla="*/ 10 h 16"/>
                  <a:gd name="T12" fmla="*/ 0 w 20"/>
                  <a:gd name="T13" fmla="*/ 2 h 16"/>
                  <a:gd name="T14" fmla="*/ 8 w 20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6">
                    <a:moveTo>
                      <a:pt x="8" y="0"/>
                    </a:moveTo>
                    <a:lnTo>
                      <a:pt x="16" y="6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929A5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1" name="Freeform 35"/>
            <p:cNvSpPr>
              <a:spLocks/>
            </p:cNvSpPr>
            <p:nvPr/>
          </p:nvSpPr>
          <p:spPr bwMode="auto">
            <a:xfrm>
              <a:off x="2670175" y="3173636"/>
              <a:ext cx="60325" cy="28575"/>
            </a:xfrm>
            <a:custGeom>
              <a:avLst/>
              <a:gdLst>
                <a:gd name="T0" fmla="*/ 0 w 38"/>
                <a:gd name="T1" fmla="*/ 2147483647 h 18"/>
                <a:gd name="T2" fmla="*/ 2147483647 w 38"/>
                <a:gd name="T3" fmla="*/ 2147483647 h 18"/>
                <a:gd name="T4" fmla="*/ 2147483647 w 38"/>
                <a:gd name="T5" fmla="*/ 2147483647 h 18"/>
                <a:gd name="T6" fmla="*/ 2147483647 w 38"/>
                <a:gd name="T7" fmla="*/ 2147483647 h 18"/>
                <a:gd name="T8" fmla="*/ 2147483647 w 38"/>
                <a:gd name="T9" fmla="*/ 2147483647 h 18"/>
                <a:gd name="T10" fmla="*/ 2147483647 w 38"/>
                <a:gd name="T11" fmla="*/ 2147483647 h 18"/>
                <a:gd name="T12" fmla="*/ 2147483647 w 38"/>
                <a:gd name="T13" fmla="*/ 2147483647 h 18"/>
                <a:gd name="T14" fmla="*/ 2147483647 w 38"/>
                <a:gd name="T15" fmla="*/ 0 h 18"/>
                <a:gd name="T16" fmla="*/ 2147483647 w 38"/>
                <a:gd name="T17" fmla="*/ 0 h 18"/>
                <a:gd name="T18" fmla="*/ 0 w 38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8">
                  <a:moveTo>
                    <a:pt x="0" y="2"/>
                  </a:moveTo>
                  <a:lnTo>
                    <a:pt x="8" y="8"/>
                  </a:lnTo>
                  <a:lnTo>
                    <a:pt x="18" y="14"/>
                  </a:lnTo>
                  <a:lnTo>
                    <a:pt x="34" y="18"/>
                  </a:lnTo>
                  <a:lnTo>
                    <a:pt x="38" y="12"/>
                  </a:lnTo>
                  <a:lnTo>
                    <a:pt x="30" y="6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36"/>
            <p:cNvSpPr>
              <a:spLocks/>
            </p:cNvSpPr>
            <p:nvPr/>
          </p:nvSpPr>
          <p:spPr bwMode="auto">
            <a:xfrm>
              <a:off x="1060450" y="3141886"/>
              <a:ext cx="114300" cy="79375"/>
            </a:xfrm>
            <a:custGeom>
              <a:avLst/>
              <a:gdLst>
                <a:gd name="T0" fmla="*/ 0 w 72"/>
                <a:gd name="T1" fmla="*/ 0 h 50"/>
                <a:gd name="T2" fmla="*/ 2147483647 w 72"/>
                <a:gd name="T3" fmla="*/ 2147483647 h 50"/>
                <a:gd name="T4" fmla="*/ 2147483647 w 72"/>
                <a:gd name="T5" fmla="*/ 2147483647 h 50"/>
                <a:gd name="T6" fmla="*/ 2147483647 w 72"/>
                <a:gd name="T7" fmla="*/ 2147483647 h 50"/>
                <a:gd name="T8" fmla="*/ 2147483647 w 72"/>
                <a:gd name="T9" fmla="*/ 2147483647 h 50"/>
                <a:gd name="T10" fmla="*/ 2147483647 w 72"/>
                <a:gd name="T11" fmla="*/ 2147483647 h 50"/>
                <a:gd name="T12" fmla="*/ 2147483647 w 72"/>
                <a:gd name="T13" fmla="*/ 2147483647 h 50"/>
                <a:gd name="T14" fmla="*/ 2147483647 w 72"/>
                <a:gd name="T15" fmla="*/ 2147483647 h 50"/>
                <a:gd name="T16" fmla="*/ 2147483647 w 72"/>
                <a:gd name="T17" fmla="*/ 2147483647 h 50"/>
                <a:gd name="T18" fmla="*/ 2147483647 w 72"/>
                <a:gd name="T19" fmla="*/ 2147483647 h 50"/>
                <a:gd name="T20" fmla="*/ 2147483647 w 72"/>
                <a:gd name="T21" fmla="*/ 2147483647 h 50"/>
                <a:gd name="T22" fmla="*/ 2147483647 w 72"/>
                <a:gd name="T23" fmla="*/ 2147483647 h 50"/>
                <a:gd name="T24" fmla="*/ 2147483647 w 72"/>
                <a:gd name="T25" fmla="*/ 2147483647 h 50"/>
                <a:gd name="T26" fmla="*/ 2147483647 w 72"/>
                <a:gd name="T27" fmla="*/ 2147483647 h 50"/>
                <a:gd name="T28" fmla="*/ 2147483647 w 72"/>
                <a:gd name="T29" fmla="*/ 2147483647 h 50"/>
                <a:gd name="T30" fmla="*/ 2147483647 w 72"/>
                <a:gd name="T31" fmla="*/ 2147483647 h 50"/>
                <a:gd name="T32" fmla="*/ 2147483647 w 72"/>
                <a:gd name="T33" fmla="*/ 2147483647 h 50"/>
                <a:gd name="T34" fmla="*/ 2147483647 w 72"/>
                <a:gd name="T35" fmla="*/ 2147483647 h 50"/>
                <a:gd name="T36" fmla="*/ 2147483647 w 72"/>
                <a:gd name="T37" fmla="*/ 2147483647 h 50"/>
                <a:gd name="T38" fmla="*/ 2147483647 w 72"/>
                <a:gd name="T39" fmla="*/ 2147483647 h 50"/>
                <a:gd name="T40" fmla="*/ 2147483647 w 72"/>
                <a:gd name="T41" fmla="*/ 2147483647 h 50"/>
                <a:gd name="T42" fmla="*/ 0 w 72"/>
                <a:gd name="T43" fmla="*/ 2147483647 h 50"/>
                <a:gd name="T44" fmla="*/ 0 w 72"/>
                <a:gd name="T45" fmla="*/ 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2" h="50">
                  <a:moveTo>
                    <a:pt x="0" y="0"/>
                  </a:moveTo>
                  <a:lnTo>
                    <a:pt x="12" y="2"/>
                  </a:lnTo>
                  <a:lnTo>
                    <a:pt x="24" y="6"/>
                  </a:lnTo>
                  <a:lnTo>
                    <a:pt x="32" y="10"/>
                  </a:lnTo>
                  <a:lnTo>
                    <a:pt x="42" y="16"/>
                  </a:lnTo>
                  <a:lnTo>
                    <a:pt x="50" y="26"/>
                  </a:lnTo>
                  <a:lnTo>
                    <a:pt x="56" y="30"/>
                  </a:lnTo>
                  <a:lnTo>
                    <a:pt x="66" y="36"/>
                  </a:lnTo>
                  <a:lnTo>
                    <a:pt x="70" y="42"/>
                  </a:lnTo>
                  <a:lnTo>
                    <a:pt x="72" y="46"/>
                  </a:lnTo>
                  <a:lnTo>
                    <a:pt x="66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6" y="38"/>
                  </a:lnTo>
                  <a:lnTo>
                    <a:pt x="40" y="38"/>
                  </a:lnTo>
                  <a:lnTo>
                    <a:pt x="34" y="32"/>
                  </a:lnTo>
                  <a:lnTo>
                    <a:pt x="28" y="24"/>
                  </a:lnTo>
                  <a:lnTo>
                    <a:pt x="22" y="24"/>
                  </a:lnTo>
                  <a:lnTo>
                    <a:pt x="20" y="18"/>
                  </a:lnTo>
                  <a:lnTo>
                    <a:pt x="14" y="18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3" name="Group 37"/>
            <p:cNvGrpSpPr>
              <a:grpSpLocks/>
            </p:cNvGrpSpPr>
            <p:nvPr/>
          </p:nvGrpSpPr>
          <p:grpSpPr bwMode="auto">
            <a:xfrm>
              <a:off x="69850" y="2348136"/>
              <a:ext cx="942975" cy="736600"/>
              <a:chOff x="44" y="1185"/>
              <a:chExt cx="594" cy="464"/>
            </a:xfrm>
          </p:grpSpPr>
          <p:sp>
            <p:nvSpPr>
              <p:cNvPr id="324" name="Freeform 38"/>
              <p:cNvSpPr>
                <a:spLocks/>
              </p:cNvSpPr>
              <p:nvPr/>
            </p:nvSpPr>
            <p:spPr bwMode="auto">
              <a:xfrm>
                <a:off x="44" y="1185"/>
                <a:ext cx="594" cy="414"/>
              </a:xfrm>
              <a:custGeom>
                <a:avLst/>
                <a:gdLst>
                  <a:gd name="T0" fmla="*/ 540 w 594"/>
                  <a:gd name="T1" fmla="*/ 354 h 414"/>
                  <a:gd name="T2" fmla="*/ 510 w 594"/>
                  <a:gd name="T3" fmla="*/ 318 h 414"/>
                  <a:gd name="T4" fmla="*/ 500 w 594"/>
                  <a:gd name="T5" fmla="*/ 332 h 414"/>
                  <a:gd name="T6" fmla="*/ 464 w 594"/>
                  <a:gd name="T7" fmla="*/ 324 h 414"/>
                  <a:gd name="T8" fmla="*/ 414 w 594"/>
                  <a:gd name="T9" fmla="*/ 298 h 414"/>
                  <a:gd name="T10" fmla="*/ 362 w 594"/>
                  <a:gd name="T11" fmla="*/ 288 h 414"/>
                  <a:gd name="T12" fmla="*/ 318 w 594"/>
                  <a:gd name="T13" fmla="*/ 272 h 414"/>
                  <a:gd name="T14" fmla="*/ 314 w 594"/>
                  <a:gd name="T15" fmla="*/ 294 h 414"/>
                  <a:gd name="T16" fmla="*/ 278 w 594"/>
                  <a:gd name="T17" fmla="*/ 304 h 414"/>
                  <a:gd name="T18" fmla="*/ 252 w 594"/>
                  <a:gd name="T19" fmla="*/ 298 h 414"/>
                  <a:gd name="T20" fmla="*/ 270 w 594"/>
                  <a:gd name="T21" fmla="*/ 274 h 414"/>
                  <a:gd name="T22" fmla="*/ 274 w 594"/>
                  <a:gd name="T23" fmla="*/ 266 h 414"/>
                  <a:gd name="T24" fmla="*/ 236 w 594"/>
                  <a:gd name="T25" fmla="*/ 298 h 414"/>
                  <a:gd name="T26" fmla="*/ 222 w 594"/>
                  <a:gd name="T27" fmla="*/ 322 h 414"/>
                  <a:gd name="T28" fmla="*/ 196 w 594"/>
                  <a:gd name="T29" fmla="*/ 348 h 414"/>
                  <a:gd name="T30" fmla="*/ 146 w 594"/>
                  <a:gd name="T31" fmla="*/ 384 h 414"/>
                  <a:gd name="T32" fmla="*/ 112 w 594"/>
                  <a:gd name="T33" fmla="*/ 398 h 414"/>
                  <a:gd name="T34" fmla="*/ 90 w 594"/>
                  <a:gd name="T35" fmla="*/ 408 h 414"/>
                  <a:gd name="T36" fmla="*/ 84 w 594"/>
                  <a:gd name="T37" fmla="*/ 394 h 414"/>
                  <a:gd name="T38" fmla="*/ 114 w 594"/>
                  <a:gd name="T39" fmla="*/ 382 h 414"/>
                  <a:gd name="T40" fmla="*/ 156 w 594"/>
                  <a:gd name="T41" fmla="*/ 354 h 414"/>
                  <a:gd name="T42" fmla="*/ 170 w 594"/>
                  <a:gd name="T43" fmla="*/ 320 h 414"/>
                  <a:gd name="T44" fmla="*/ 138 w 594"/>
                  <a:gd name="T45" fmla="*/ 328 h 414"/>
                  <a:gd name="T46" fmla="*/ 100 w 594"/>
                  <a:gd name="T47" fmla="*/ 328 h 414"/>
                  <a:gd name="T48" fmla="*/ 86 w 594"/>
                  <a:gd name="T49" fmla="*/ 286 h 414"/>
                  <a:gd name="T50" fmla="*/ 56 w 594"/>
                  <a:gd name="T51" fmla="*/ 300 h 414"/>
                  <a:gd name="T52" fmla="*/ 48 w 594"/>
                  <a:gd name="T53" fmla="*/ 274 h 414"/>
                  <a:gd name="T54" fmla="*/ 24 w 594"/>
                  <a:gd name="T55" fmla="*/ 258 h 414"/>
                  <a:gd name="T56" fmla="*/ 46 w 594"/>
                  <a:gd name="T57" fmla="*/ 226 h 414"/>
                  <a:gd name="T58" fmla="*/ 80 w 594"/>
                  <a:gd name="T59" fmla="*/ 214 h 414"/>
                  <a:gd name="T60" fmla="*/ 102 w 594"/>
                  <a:gd name="T61" fmla="*/ 184 h 414"/>
                  <a:gd name="T62" fmla="*/ 86 w 594"/>
                  <a:gd name="T63" fmla="*/ 180 h 414"/>
                  <a:gd name="T64" fmla="*/ 20 w 594"/>
                  <a:gd name="T65" fmla="*/ 168 h 414"/>
                  <a:gd name="T66" fmla="*/ 10 w 594"/>
                  <a:gd name="T67" fmla="*/ 150 h 414"/>
                  <a:gd name="T68" fmla="*/ 60 w 594"/>
                  <a:gd name="T69" fmla="*/ 132 h 414"/>
                  <a:gd name="T70" fmla="*/ 100 w 594"/>
                  <a:gd name="T71" fmla="*/ 142 h 414"/>
                  <a:gd name="T72" fmla="*/ 102 w 594"/>
                  <a:gd name="T73" fmla="*/ 132 h 414"/>
                  <a:gd name="T74" fmla="*/ 84 w 594"/>
                  <a:gd name="T75" fmla="*/ 116 h 414"/>
                  <a:gd name="T76" fmla="*/ 44 w 594"/>
                  <a:gd name="T77" fmla="*/ 94 h 414"/>
                  <a:gd name="T78" fmla="*/ 22 w 594"/>
                  <a:gd name="T79" fmla="*/ 68 h 414"/>
                  <a:gd name="T80" fmla="*/ 88 w 594"/>
                  <a:gd name="T81" fmla="*/ 28 h 414"/>
                  <a:gd name="T82" fmla="*/ 132 w 594"/>
                  <a:gd name="T83" fmla="*/ 12 h 414"/>
                  <a:gd name="T84" fmla="*/ 186 w 594"/>
                  <a:gd name="T85" fmla="*/ 8 h 414"/>
                  <a:gd name="T86" fmla="*/ 244 w 594"/>
                  <a:gd name="T87" fmla="*/ 16 h 414"/>
                  <a:gd name="T88" fmla="*/ 318 w 594"/>
                  <a:gd name="T89" fmla="*/ 30 h 414"/>
                  <a:gd name="T90" fmla="*/ 400 w 594"/>
                  <a:gd name="T91" fmla="*/ 40 h 414"/>
                  <a:gd name="T92" fmla="*/ 438 w 594"/>
                  <a:gd name="T93" fmla="*/ 288 h 414"/>
                  <a:gd name="T94" fmla="*/ 478 w 594"/>
                  <a:gd name="T95" fmla="*/ 316 h 414"/>
                  <a:gd name="T96" fmla="*/ 508 w 594"/>
                  <a:gd name="T97" fmla="*/ 300 h 414"/>
                  <a:gd name="T98" fmla="*/ 556 w 594"/>
                  <a:gd name="T99" fmla="*/ 358 h 414"/>
                  <a:gd name="T100" fmla="*/ 594 w 594"/>
                  <a:gd name="T101" fmla="*/ 394 h 414"/>
                  <a:gd name="T102" fmla="*/ 582 w 594"/>
                  <a:gd name="T103" fmla="*/ 394 h 4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94" h="414">
                    <a:moveTo>
                      <a:pt x="568" y="384"/>
                    </a:moveTo>
                    <a:lnTo>
                      <a:pt x="552" y="370"/>
                    </a:lnTo>
                    <a:lnTo>
                      <a:pt x="542" y="362"/>
                    </a:lnTo>
                    <a:lnTo>
                      <a:pt x="540" y="354"/>
                    </a:lnTo>
                    <a:lnTo>
                      <a:pt x="530" y="342"/>
                    </a:lnTo>
                    <a:lnTo>
                      <a:pt x="522" y="336"/>
                    </a:lnTo>
                    <a:lnTo>
                      <a:pt x="518" y="330"/>
                    </a:lnTo>
                    <a:lnTo>
                      <a:pt x="510" y="318"/>
                    </a:lnTo>
                    <a:lnTo>
                      <a:pt x="506" y="322"/>
                    </a:lnTo>
                    <a:lnTo>
                      <a:pt x="510" y="334"/>
                    </a:lnTo>
                    <a:lnTo>
                      <a:pt x="506" y="338"/>
                    </a:lnTo>
                    <a:lnTo>
                      <a:pt x="500" y="332"/>
                    </a:lnTo>
                    <a:lnTo>
                      <a:pt x="496" y="328"/>
                    </a:lnTo>
                    <a:lnTo>
                      <a:pt x="492" y="336"/>
                    </a:lnTo>
                    <a:lnTo>
                      <a:pt x="480" y="332"/>
                    </a:lnTo>
                    <a:lnTo>
                      <a:pt x="464" y="324"/>
                    </a:lnTo>
                    <a:lnTo>
                      <a:pt x="440" y="310"/>
                    </a:lnTo>
                    <a:lnTo>
                      <a:pt x="438" y="302"/>
                    </a:lnTo>
                    <a:lnTo>
                      <a:pt x="426" y="304"/>
                    </a:lnTo>
                    <a:lnTo>
                      <a:pt x="414" y="298"/>
                    </a:lnTo>
                    <a:lnTo>
                      <a:pt x="400" y="296"/>
                    </a:lnTo>
                    <a:lnTo>
                      <a:pt x="378" y="296"/>
                    </a:lnTo>
                    <a:lnTo>
                      <a:pt x="368" y="296"/>
                    </a:lnTo>
                    <a:lnTo>
                      <a:pt x="362" y="288"/>
                    </a:lnTo>
                    <a:lnTo>
                      <a:pt x="348" y="286"/>
                    </a:lnTo>
                    <a:lnTo>
                      <a:pt x="344" y="280"/>
                    </a:lnTo>
                    <a:lnTo>
                      <a:pt x="332" y="274"/>
                    </a:lnTo>
                    <a:lnTo>
                      <a:pt x="318" y="272"/>
                    </a:lnTo>
                    <a:lnTo>
                      <a:pt x="306" y="272"/>
                    </a:lnTo>
                    <a:lnTo>
                      <a:pt x="306" y="280"/>
                    </a:lnTo>
                    <a:lnTo>
                      <a:pt x="310" y="286"/>
                    </a:lnTo>
                    <a:lnTo>
                      <a:pt x="314" y="294"/>
                    </a:lnTo>
                    <a:lnTo>
                      <a:pt x="310" y="296"/>
                    </a:lnTo>
                    <a:lnTo>
                      <a:pt x="294" y="296"/>
                    </a:lnTo>
                    <a:lnTo>
                      <a:pt x="286" y="298"/>
                    </a:lnTo>
                    <a:lnTo>
                      <a:pt x="278" y="304"/>
                    </a:lnTo>
                    <a:lnTo>
                      <a:pt x="268" y="312"/>
                    </a:lnTo>
                    <a:lnTo>
                      <a:pt x="256" y="316"/>
                    </a:lnTo>
                    <a:lnTo>
                      <a:pt x="250" y="308"/>
                    </a:lnTo>
                    <a:lnTo>
                      <a:pt x="252" y="298"/>
                    </a:lnTo>
                    <a:lnTo>
                      <a:pt x="256" y="290"/>
                    </a:lnTo>
                    <a:lnTo>
                      <a:pt x="258" y="280"/>
                    </a:lnTo>
                    <a:lnTo>
                      <a:pt x="262" y="276"/>
                    </a:lnTo>
                    <a:lnTo>
                      <a:pt x="270" y="274"/>
                    </a:lnTo>
                    <a:lnTo>
                      <a:pt x="280" y="272"/>
                    </a:lnTo>
                    <a:lnTo>
                      <a:pt x="284" y="264"/>
                    </a:lnTo>
                    <a:lnTo>
                      <a:pt x="286" y="260"/>
                    </a:lnTo>
                    <a:lnTo>
                      <a:pt x="274" y="266"/>
                    </a:lnTo>
                    <a:lnTo>
                      <a:pt x="264" y="268"/>
                    </a:lnTo>
                    <a:lnTo>
                      <a:pt x="244" y="282"/>
                    </a:lnTo>
                    <a:lnTo>
                      <a:pt x="236" y="290"/>
                    </a:lnTo>
                    <a:lnTo>
                      <a:pt x="236" y="298"/>
                    </a:lnTo>
                    <a:lnTo>
                      <a:pt x="230" y="304"/>
                    </a:lnTo>
                    <a:lnTo>
                      <a:pt x="220" y="306"/>
                    </a:lnTo>
                    <a:lnTo>
                      <a:pt x="216" y="314"/>
                    </a:lnTo>
                    <a:lnTo>
                      <a:pt x="222" y="322"/>
                    </a:lnTo>
                    <a:lnTo>
                      <a:pt x="224" y="326"/>
                    </a:lnTo>
                    <a:lnTo>
                      <a:pt x="218" y="332"/>
                    </a:lnTo>
                    <a:lnTo>
                      <a:pt x="208" y="340"/>
                    </a:lnTo>
                    <a:lnTo>
                      <a:pt x="196" y="348"/>
                    </a:lnTo>
                    <a:lnTo>
                      <a:pt x="176" y="360"/>
                    </a:lnTo>
                    <a:lnTo>
                      <a:pt x="154" y="372"/>
                    </a:lnTo>
                    <a:lnTo>
                      <a:pt x="148" y="378"/>
                    </a:lnTo>
                    <a:lnTo>
                      <a:pt x="146" y="384"/>
                    </a:lnTo>
                    <a:lnTo>
                      <a:pt x="134" y="390"/>
                    </a:lnTo>
                    <a:lnTo>
                      <a:pt x="130" y="394"/>
                    </a:lnTo>
                    <a:lnTo>
                      <a:pt x="116" y="394"/>
                    </a:lnTo>
                    <a:lnTo>
                      <a:pt x="112" y="398"/>
                    </a:lnTo>
                    <a:lnTo>
                      <a:pt x="104" y="402"/>
                    </a:lnTo>
                    <a:lnTo>
                      <a:pt x="98" y="398"/>
                    </a:lnTo>
                    <a:lnTo>
                      <a:pt x="94" y="400"/>
                    </a:lnTo>
                    <a:lnTo>
                      <a:pt x="90" y="408"/>
                    </a:lnTo>
                    <a:lnTo>
                      <a:pt x="84" y="412"/>
                    </a:lnTo>
                    <a:lnTo>
                      <a:pt x="76" y="410"/>
                    </a:lnTo>
                    <a:lnTo>
                      <a:pt x="78" y="402"/>
                    </a:lnTo>
                    <a:lnTo>
                      <a:pt x="84" y="394"/>
                    </a:lnTo>
                    <a:lnTo>
                      <a:pt x="90" y="390"/>
                    </a:lnTo>
                    <a:lnTo>
                      <a:pt x="100" y="388"/>
                    </a:lnTo>
                    <a:lnTo>
                      <a:pt x="110" y="388"/>
                    </a:lnTo>
                    <a:lnTo>
                      <a:pt x="114" y="382"/>
                    </a:lnTo>
                    <a:lnTo>
                      <a:pt x="124" y="378"/>
                    </a:lnTo>
                    <a:lnTo>
                      <a:pt x="140" y="366"/>
                    </a:lnTo>
                    <a:lnTo>
                      <a:pt x="150" y="356"/>
                    </a:lnTo>
                    <a:lnTo>
                      <a:pt x="156" y="354"/>
                    </a:lnTo>
                    <a:lnTo>
                      <a:pt x="160" y="342"/>
                    </a:lnTo>
                    <a:lnTo>
                      <a:pt x="160" y="332"/>
                    </a:lnTo>
                    <a:lnTo>
                      <a:pt x="168" y="328"/>
                    </a:lnTo>
                    <a:lnTo>
                      <a:pt x="170" y="320"/>
                    </a:lnTo>
                    <a:lnTo>
                      <a:pt x="160" y="322"/>
                    </a:lnTo>
                    <a:lnTo>
                      <a:pt x="148" y="328"/>
                    </a:lnTo>
                    <a:lnTo>
                      <a:pt x="142" y="322"/>
                    </a:lnTo>
                    <a:lnTo>
                      <a:pt x="138" y="328"/>
                    </a:lnTo>
                    <a:lnTo>
                      <a:pt x="134" y="330"/>
                    </a:lnTo>
                    <a:lnTo>
                      <a:pt x="126" y="322"/>
                    </a:lnTo>
                    <a:lnTo>
                      <a:pt x="110" y="320"/>
                    </a:lnTo>
                    <a:lnTo>
                      <a:pt x="100" y="328"/>
                    </a:lnTo>
                    <a:lnTo>
                      <a:pt x="90" y="330"/>
                    </a:lnTo>
                    <a:lnTo>
                      <a:pt x="88" y="304"/>
                    </a:lnTo>
                    <a:lnTo>
                      <a:pt x="86" y="296"/>
                    </a:lnTo>
                    <a:lnTo>
                      <a:pt x="86" y="286"/>
                    </a:lnTo>
                    <a:lnTo>
                      <a:pt x="80" y="286"/>
                    </a:lnTo>
                    <a:lnTo>
                      <a:pt x="78" y="296"/>
                    </a:lnTo>
                    <a:lnTo>
                      <a:pt x="74" y="300"/>
                    </a:lnTo>
                    <a:lnTo>
                      <a:pt x="56" y="300"/>
                    </a:lnTo>
                    <a:lnTo>
                      <a:pt x="48" y="292"/>
                    </a:lnTo>
                    <a:lnTo>
                      <a:pt x="40" y="280"/>
                    </a:lnTo>
                    <a:lnTo>
                      <a:pt x="42" y="274"/>
                    </a:lnTo>
                    <a:lnTo>
                      <a:pt x="48" y="274"/>
                    </a:lnTo>
                    <a:lnTo>
                      <a:pt x="40" y="268"/>
                    </a:lnTo>
                    <a:lnTo>
                      <a:pt x="40" y="260"/>
                    </a:lnTo>
                    <a:lnTo>
                      <a:pt x="36" y="268"/>
                    </a:lnTo>
                    <a:lnTo>
                      <a:pt x="24" y="258"/>
                    </a:lnTo>
                    <a:lnTo>
                      <a:pt x="30" y="246"/>
                    </a:lnTo>
                    <a:lnTo>
                      <a:pt x="34" y="242"/>
                    </a:lnTo>
                    <a:lnTo>
                      <a:pt x="46" y="234"/>
                    </a:lnTo>
                    <a:lnTo>
                      <a:pt x="46" y="226"/>
                    </a:lnTo>
                    <a:lnTo>
                      <a:pt x="50" y="220"/>
                    </a:lnTo>
                    <a:lnTo>
                      <a:pt x="58" y="220"/>
                    </a:lnTo>
                    <a:lnTo>
                      <a:pt x="72" y="222"/>
                    </a:lnTo>
                    <a:lnTo>
                      <a:pt x="80" y="214"/>
                    </a:lnTo>
                    <a:lnTo>
                      <a:pt x="88" y="210"/>
                    </a:lnTo>
                    <a:lnTo>
                      <a:pt x="110" y="208"/>
                    </a:lnTo>
                    <a:lnTo>
                      <a:pt x="108" y="194"/>
                    </a:lnTo>
                    <a:lnTo>
                      <a:pt x="102" y="184"/>
                    </a:lnTo>
                    <a:lnTo>
                      <a:pt x="108" y="178"/>
                    </a:lnTo>
                    <a:lnTo>
                      <a:pt x="104" y="174"/>
                    </a:lnTo>
                    <a:lnTo>
                      <a:pt x="94" y="174"/>
                    </a:lnTo>
                    <a:lnTo>
                      <a:pt x="86" y="180"/>
                    </a:lnTo>
                    <a:lnTo>
                      <a:pt x="76" y="186"/>
                    </a:lnTo>
                    <a:lnTo>
                      <a:pt x="22" y="184"/>
                    </a:lnTo>
                    <a:lnTo>
                      <a:pt x="14" y="176"/>
                    </a:lnTo>
                    <a:lnTo>
                      <a:pt x="20" y="168"/>
                    </a:lnTo>
                    <a:lnTo>
                      <a:pt x="20" y="164"/>
                    </a:lnTo>
                    <a:lnTo>
                      <a:pt x="4" y="164"/>
                    </a:lnTo>
                    <a:lnTo>
                      <a:pt x="0" y="156"/>
                    </a:lnTo>
                    <a:lnTo>
                      <a:pt x="10" y="150"/>
                    </a:lnTo>
                    <a:lnTo>
                      <a:pt x="22" y="140"/>
                    </a:lnTo>
                    <a:lnTo>
                      <a:pt x="36" y="136"/>
                    </a:lnTo>
                    <a:lnTo>
                      <a:pt x="52" y="130"/>
                    </a:lnTo>
                    <a:lnTo>
                      <a:pt x="60" y="132"/>
                    </a:lnTo>
                    <a:lnTo>
                      <a:pt x="62" y="140"/>
                    </a:lnTo>
                    <a:lnTo>
                      <a:pt x="72" y="146"/>
                    </a:lnTo>
                    <a:lnTo>
                      <a:pt x="88" y="144"/>
                    </a:lnTo>
                    <a:lnTo>
                      <a:pt x="100" y="142"/>
                    </a:lnTo>
                    <a:lnTo>
                      <a:pt x="114" y="136"/>
                    </a:lnTo>
                    <a:lnTo>
                      <a:pt x="118" y="130"/>
                    </a:lnTo>
                    <a:lnTo>
                      <a:pt x="108" y="128"/>
                    </a:lnTo>
                    <a:lnTo>
                      <a:pt x="102" y="132"/>
                    </a:lnTo>
                    <a:lnTo>
                      <a:pt x="88" y="130"/>
                    </a:lnTo>
                    <a:lnTo>
                      <a:pt x="88" y="122"/>
                    </a:lnTo>
                    <a:lnTo>
                      <a:pt x="92" y="118"/>
                    </a:lnTo>
                    <a:lnTo>
                      <a:pt x="84" y="116"/>
                    </a:lnTo>
                    <a:lnTo>
                      <a:pt x="66" y="120"/>
                    </a:lnTo>
                    <a:lnTo>
                      <a:pt x="60" y="108"/>
                    </a:lnTo>
                    <a:lnTo>
                      <a:pt x="50" y="100"/>
                    </a:lnTo>
                    <a:lnTo>
                      <a:pt x="44" y="94"/>
                    </a:lnTo>
                    <a:lnTo>
                      <a:pt x="38" y="90"/>
                    </a:lnTo>
                    <a:lnTo>
                      <a:pt x="26" y="90"/>
                    </a:lnTo>
                    <a:lnTo>
                      <a:pt x="20" y="82"/>
                    </a:lnTo>
                    <a:lnTo>
                      <a:pt x="22" y="68"/>
                    </a:lnTo>
                    <a:lnTo>
                      <a:pt x="58" y="64"/>
                    </a:lnTo>
                    <a:lnTo>
                      <a:pt x="70" y="54"/>
                    </a:lnTo>
                    <a:lnTo>
                      <a:pt x="74" y="42"/>
                    </a:lnTo>
                    <a:lnTo>
                      <a:pt x="88" y="28"/>
                    </a:lnTo>
                    <a:lnTo>
                      <a:pt x="104" y="28"/>
                    </a:lnTo>
                    <a:lnTo>
                      <a:pt x="120" y="20"/>
                    </a:lnTo>
                    <a:lnTo>
                      <a:pt x="128" y="20"/>
                    </a:lnTo>
                    <a:lnTo>
                      <a:pt x="132" y="12"/>
                    </a:lnTo>
                    <a:lnTo>
                      <a:pt x="158" y="10"/>
                    </a:lnTo>
                    <a:lnTo>
                      <a:pt x="176" y="0"/>
                    </a:lnTo>
                    <a:lnTo>
                      <a:pt x="190" y="2"/>
                    </a:lnTo>
                    <a:lnTo>
                      <a:pt x="186" y="8"/>
                    </a:lnTo>
                    <a:lnTo>
                      <a:pt x="190" y="14"/>
                    </a:lnTo>
                    <a:lnTo>
                      <a:pt x="204" y="8"/>
                    </a:lnTo>
                    <a:lnTo>
                      <a:pt x="212" y="12"/>
                    </a:lnTo>
                    <a:lnTo>
                      <a:pt x="244" y="16"/>
                    </a:lnTo>
                    <a:lnTo>
                      <a:pt x="244" y="22"/>
                    </a:lnTo>
                    <a:lnTo>
                      <a:pt x="268" y="24"/>
                    </a:lnTo>
                    <a:lnTo>
                      <a:pt x="296" y="24"/>
                    </a:lnTo>
                    <a:lnTo>
                      <a:pt x="318" y="30"/>
                    </a:lnTo>
                    <a:lnTo>
                      <a:pt x="344" y="36"/>
                    </a:lnTo>
                    <a:lnTo>
                      <a:pt x="364" y="40"/>
                    </a:lnTo>
                    <a:lnTo>
                      <a:pt x="394" y="36"/>
                    </a:lnTo>
                    <a:lnTo>
                      <a:pt x="400" y="40"/>
                    </a:lnTo>
                    <a:lnTo>
                      <a:pt x="420" y="48"/>
                    </a:lnTo>
                    <a:lnTo>
                      <a:pt x="420" y="288"/>
                    </a:lnTo>
                    <a:lnTo>
                      <a:pt x="430" y="292"/>
                    </a:lnTo>
                    <a:lnTo>
                      <a:pt x="438" y="288"/>
                    </a:lnTo>
                    <a:lnTo>
                      <a:pt x="446" y="286"/>
                    </a:lnTo>
                    <a:lnTo>
                      <a:pt x="454" y="296"/>
                    </a:lnTo>
                    <a:lnTo>
                      <a:pt x="470" y="308"/>
                    </a:lnTo>
                    <a:lnTo>
                      <a:pt x="478" y="316"/>
                    </a:lnTo>
                    <a:lnTo>
                      <a:pt x="488" y="314"/>
                    </a:lnTo>
                    <a:lnTo>
                      <a:pt x="490" y="308"/>
                    </a:lnTo>
                    <a:lnTo>
                      <a:pt x="498" y="304"/>
                    </a:lnTo>
                    <a:lnTo>
                      <a:pt x="508" y="300"/>
                    </a:lnTo>
                    <a:lnTo>
                      <a:pt x="520" y="312"/>
                    </a:lnTo>
                    <a:lnTo>
                      <a:pt x="530" y="322"/>
                    </a:lnTo>
                    <a:lnTo>
                      <a:pt x="546" y="338"/>
                    </a:lnTo>
                    <a:lnTo>
                      <a:pt x="556" y="358"/>
                    </a:lnTo>
                    <a:lnTo>
                      <a:pt x="566" y="370"/>
                    </a:lnTo>
                    <a:lnTo>
                      <a:pt x="578" y="378"/>
                    </a:lnTo>
                    <a:lnTo>
                      <a:pt x="592" y="386"/>
                    </a:lnTo>
                    <a:lnTo>
                      <a:pt x="594" y="394"/>
                    </a:lnTo>
                    <a:lnTo>
                      <a:pt x="590" y="410"/>
                    </a:lnTo>
                    <a:lnTo>
                      <a:pt x="576" y="414"/>
                    </a:lnTo>
                    <a:lnTo>
                      <a:pt x="580" y="404"/>
                    </a:lnTo>
                    <a:lnTo>
                      <a:pt x="582" y="394"/>
                    </a:lnTo>
                    <a:lnTo>
                      <a:pt x="576" y="392"/>
                    </a:lnTo>
                    <a:lnTo>
                      <a:pt x="570" y="386"/>
                    </a:lnTo>
                    <a:lnTo>
                      <a:pt x="568" y="384"/>
                    </a:lnTo>
                    <a:close/>
                  </a:path>
                </a:pathLst>
              </a:custGeom>
              <a:solidFill>
                <a:srgbClr val="2929A5"/>
              </a:solidFill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39"/>
              <p:cNvSpPr>
                <a:spLocks/>
              </p:cNvSpPr>
              <p:nvPr/>
            </p:nvSpPr>
            <p:spPr bwMode="auto">
              <a:xfrm>
                <a:off x="250" y="1527"/>
                <a:ext cx="38" cy="26"/>
              </a:xfrm>
              <a:custGeom>
                <a:avLst/>
                <a:gdLst>
                  <a:gd name="T0" fmla="*/ 28 w 38"/>
                  <a:gd name="T1" fmla="*/ 2 h 26"/>
                  <a:gd name="T2" fmla="*/ 20 w 38"/>
                  <a:gd name="T3" fmla="*/ 4 h 26"/>
                  <a:gd name="T4" fmla="*/ 14 w 38"/>
                  <a:gd name="T5" fmla="*/ 6 h 26"/>
                  <a:gd name="T6" fmla="*/ 14 w 38"/>
                  <a:gd name="T7" fmla="*/ 14 h 26"/>
                  <a:gd name="T8" fmla="*/ 8 w 38"/>
                  <a:gd name="T9" fmla="*/ 12 h 26"/>
                  <a:gd name="T10" fmla="*/ 4 w 38"/>
                  <a:gd name="T11" fmla="*/ 8 h 26"/>
                  <a:gd name="T12" fmla="*/ 0 w 38"/>
                  <a:gd name="T13" fmla="*/ 12 h 26"/>
                  <a:gd name="T14" fmla="*/ 2 w 38"/>
                  <a:gd name="T15" fmla="*/ 20 h 26"/>
                  <a:gd name="T16" fmla="*/ 8 w 38"/>
                  <a:gd name="T17" fmla="*/ 26 h 26"/>
                  <a:gd name="T18" fmla="*/ 26 w 38"/>
                  <a:gd name="T19" fmla="*/ 24 h 26"/>
                  <a:gd name="T20" fmla="*/ 32 w 38"/>
                  <a:gd name="T21" fmla="*/ 16 h 26"/>
                  <a:gd name="T22" fmla="*/ 38 w 38"/>
                  <a:gd name="T23" fmla="*/ 10 h 26"/>
                  <a:gd name="T24" fmla="*/ 34 w 38"/>
                  <a:gd name="T25" fmla="*/ 0 h 26"/>
                  <a:gd name="T26" fmla="*/ 28 w 38"/>
                  <a:gd name="T27" fmla="*/ 2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8" h="26">
                    <a:moveTo>
                      <a:pt x="28" y="2"/>
                    </a:moveTo>
                    <a:lnTo>
                      <a:pt x="20" y="4"/>
                    </a:lnTo>
                    <a:lnTo>
                      <a:pt x="14" y="6"/>
                    </a:lnTo>
                    <a:lnTo>
                      <a:pt x="14" y="14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8" y="26"/>
                    </a:lnTo>
                    <a:lnTo>
                      <a:pt x="26" y="24"/>
                    </a:lnTo>
                    <a:lnTo>
                      <a:pt x="32" y="16"/>
                    </a:lnTo>
                    <a:lnTo>
                      <a:pt x="38" y="10"/>
                    </a:lnTo>
                    <a:lnTo>
                      <a:pt x="34" y="0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2929A5"/>
              </a:solidFill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40"/>
              <p:cNvSpPr>
                <a:spLocks/>
              </p:cNvSpPr>
              <p:nvPr/>
            </p:nvSpPr>
            <p:spPr bwMode="auto">
              <a:xfrm>
                <a:off x="50" y="1473"/>
                <a:ext cx="26" cy="16"/>
              </a:xfrm>
              <a:custGeom>
                <a:avLst/>
                <a:gdLst>
                  <a:gd name="T0" fmla="*/ 22 w 26"/>
                  <a:gd name="T1" fmla="*/ 0 h 16"/>
                  <a:gd name="T2" fmla="*/ 26 w 26"/>
                  <a:gd name="T3" fmla="*/ 4 h 16"/>
                  <a:gd name="T4" fmla="*/ 26 w 26"/>
                  <a:gd name="T5" fmla="*/ 8 h 16"/>
                  <a:gd name="T6" fmla="*/ 22 w 26"/>
                  <a:gd name="T7" fmla="*/ 16 h 16"/>
                  <a:gd name="T8" fmla="*/ 14 w 26"/>
                  <a:gd name="T9" fmla="*/ 14 h 16"/>
                  <a:gd name="T10" fmla="*/ 10 w 26"/>
                  <a:gd name="T11" fmla="*/ 16 h 16"/>
                  <a:gd name="T12" fmla="*/ 4 w 26"/>
                  <a:gd name="T13" fmla="*/ 10 h 16"/>
                  <a:gd name="T14" fmla="*/ 0 w 26"/>
                  <a:gd name="T15" fmla="*/ 6 h 16"/>
                  <a:gd name="T16" fmla="*/ 2 w 26"/>
                  <a:gd name="T17" fmla="*/ 0 h 16"/>
                  <a:gd name="T18" fmla="*/ 8 w 26"/>
                  <a:gd name="T19" fmla="*/ 0 h 16"/>
                  <a:gd name="T20" fmla="*/ 22 w 26"/>
                  <a:gd name="T21" fmla="*/ 0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16">
                    <a:moveTo>
                      <a:pt x="22" y="0"/>
                    </a:moveTo>
                    <a:lnTo>
                      <a:pt x="26" y="4"/>
                    </a:lnTo>
                    <a:lnTo>
                      <a:pt x="26" y="8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10" y="16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2929A5"/>
              </a:solidFill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41"/>
              <p:cNvSpPr>
                <a:spLocks/>
              </p:cNvSpPr>
              <p:nvPr/>
            </p:nvSpPr>
            <p:spPr bwMode="auto">
              <a:xfrm>
                <a:off x="540" y="1525"/>
                <a:ext cx="24" cy="40"/>
              </a:xfrm>
              <a:custGeom>
                <a:avLst/>
                <a:gdLst>
                  <a:gd name="T0" fmla="*/ 0 w 24"/>
                  <a:gd name="T1" fmla="*/ 0 h 40"/>
                  <a:gd name="T2" fmla="*/ 10 w 24"/>
                  <a:gd name="T3" fmla="*/ 2 h 40"/>
                  <a:gd name="T4" fmla="*/ 16 w 24"/>
                  <a:gd name="T5" fmla="*/ 6 h 40"/>
                  <a:gd name="T6" fmla="*/ 18 w 24"/>
                  <a:gd name="T7" fmla="*/ 20 h 40"/>
                  <a:gd name="T8" fmla="*/ 24 w 24"/>
                  <a:gd name="T9" fmla="*/ 30 h 40"/>
                  <a:gd name="T10" fmla="*/ 24 w 24"/>
                  <a:gd name="T11" fmla="*/ 40 h 40"/>
                  <a:gd name="T12" fmla="*/ 16 w 24"/>
                  <a:gd name="T13" fmla="*/ 32 h 40"/>
                  <a:gd name="T14" fmla="*/ 8 w 24"/>
                  <a:gd name="T15" fmla="*/ 22 h 40"/>
                  <a:gd name="T16" fmla="*/ 4 w 24"/>
                  <a:gd name="T17" fmla="*/ 16 h 40"/>
                  <a:gd name="T18" fmla="*/ 0 w 24"/>
                  <a:gd name="T19" fmla="*/ 8 h 40"/>
                  <a:gd name="T20" fmla="*/ 0 w 24"/>
                  <a:gd name="T21" fmla="*/ 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40">
                    <a:moveTo>
                      <a:pt x="0" y="0"/>
                    </a:moveTo>
                    <a:lnTo>
                      <a:pt x="10" y="2"/>
                    </a:lnTo>
                    <a:lnTo>
                      <a:pt x="16" y="6"/>
                    </a:lnTo>
                    <a:lnTo>
                      <a:pt x="18" y="20"/>
                    </a:lnTo>
                    <a:lnTo>
                      <a:pt x="24" y="30"/>
                    </a:lnTo>
                    <a:lnTo>
                      <a:pt x="24" y="40"/>
                    </a:lnTo>
                    <a:lnTo>
                      <a:pt x="16" y="32"/>
                    </a:lnTo>
                    <a:lnTo>
                      <a:pt x="8" y="22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A5"/>
              </a:solidFill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42"/>
              <p:cNvSpPr>
                <a:spLocks/>
              </p:cNvSpPr>
              <p:nvPr/>
            </p:nvSpPr>
            <p:spPr bwMode="auto">
              <a:xfrm>
                <a:off x="584" y="1565"/>
                <a:ext cx="22" cy="38"/>
              </a:xfrm>
              <a:custGeom>
                <a:avLst/>
                <a:gdLst>
                  <a:gd name="T0" fmla="*/ 0 w 22"/>
                  <a:gd name="T1" fmla="*/ 8 h 38"/>
                  <a:gd name="T2" fmla="*/ 0 w 22"/>
                  <a:gd name="T3" fmla="*/ 0 h 38"/>
                  <a:gd name="T4" fmla="*/ 8 w 22"/>
                  <a:gd name="T5" fmla="*/ 2 h 38"/>
                  <a:gd name="T6" fmla="*/ 14 w 22"/>
                  <a:gd name="T7" fmla="*/ 14 h 38"/>
                  <a:gd name="T8" fmla="*/ 22 w 22"/>
                  <a:gd name="T9" fmla="*/ 24 h 38"/>
                  <a:gd name="T10" fmla="*/ 22 w 22"/>
                  <a:gd name="T11" fmla="*/ 32 h 38"/>
                  <a:gd name="T12" fmla="*/ 18 w 22"/>
                  <a:gd name="T13" fmla="*/ 38 h 38"/>
                  <a:gd name="T14" fmla="*/ 12 w 22"/>
                  <a:gd name="T15" fmla="*/ 30 h 38"/>
                  <a:gd name="T16" fmla="*/ 6 w 22"/>
                  <a:gd name="T17" fmla="*/ 24 h 38"/>
                  <a:gd name="T18" fmla="*/ 4 w 22"/>
                  <a:gd name="T19" fmla="*/ 16 h 38"/>
                  <a:gd name="T20" fmla="*/ 0 w 22"/>
                  <a:gd name="T21" fmla="*/ 8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" h="38">
                    <a:moveTo>
                      <a:pt x="0" y="8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4" y="14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18" y="38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4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2929A5"/>
              </a:solidFill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43"/>
              <p:cNvSpPr>
                <a:spLocks/>
              </p:cNvSpPr>
              <p:nvPr/>
            </p:nvSpPr>
            <p:spPr bwMode="auto">
              <a:xfrm>
                <a:off x="588" y="1615"/>
                <a:ext cx="26" cy="34"/>
              </a:xfrm>
              <a:custGeom>
                <a:avLst/>
                <a:gdLst>
                  <a:gd name="T0" fmla="*/ 0 w 26"/>
                  <a:gd name="T1" fmla="*/ 0 h 34"/>
                  <a:gd name="T2" fmla="*/ 10 w 26"/>
                  <a:gd name="T3" fmla="*/ 4 h 34"/>
                  <a:gd name="T4" fmla="*/ 18 w 26"/>
                  <a:gd name="T5" fmla="*/ 4 h 34"/>
                  <a:gd name="T6" fmla="*/ 20 w 26"/>
                  <a:gd name="T7" fmla="*/ 8 h 34"/>
                  <a:gd name="T8" fmla="*/ 18 w 26"/>
                  <a:gd name="T9" fmla="*/ 16 h 34"/>
                  <a:gd name="T10" fmla="*/ 22 w 26"/>
                  <a:gd name="T11" fmla="*/ 22 h 34"/>
                  <a:gd name="T12" fmla="*/ 26 w 26"/>
                  <a:gd name="T13" fmla="*/ 34 h 34"/>
                  <a:gd name="T14" fmla="*/ 18 w 26"/>
                  <a:gd name="T15" fmla="*/ 32 h 34"/>
                  <a:gd name="T16" fmla="*/ 8 w 26"/>
                  <a:gd name="T17" fmla="*/ 20 h 34"/>
                  <a:gd name="T18" fmla="*/ 2 w 26"/>
                  <a:gd name="T19" fmla="*/ 12 h 34"/>
                  <a:gd name="T20" fmla="*/ 0 w 26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34">
                    <a:moveTo>
                      <a:pt x="0" y="0"/>
                    </a:moveTo>
                    <a:lnTo>
                      <a:pt x="10" y="4"/>
                    </a:lnTo>
                    <a:lnTo>
                      <a:pt x="18" y="4"/>
                    </a:lnTo>
                    <a:lnTo>
                      <a:pt x="20" y="8"/>
                    </a:lnTo>
                    <a:lnTo>
                      <a:pt x="18" y="16"/>
                    </a:lnTo>
                    <a:lnTo>
                      <a:pt x="22" y="22"/>
                    </a:lnTo>
                    <a:lnTo>
                      <a:pt x="26" y="34"/>
                    </a:lnTo>
                    <a:lnTo>
                      <a:pt x="18" y="32"/>
                    </a:lnTo>
                    <a:lnTo>
                      <a:pt x="8" y="20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A5"/>
              </a:solidFill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44"/>
              <p:cNvSpPr>
                <a:spLocks/>
              </p:cNvSpPr>
              <p:nvPr/>
            </p:nvSpPr>
            <p:spPr bwMode="auto">
              <a:xfrm>
                <a:off x="84" y="1591"/>
                <a:ext cx="32" cy="20"/>
              </a:xfrm>
              <a:custGeom>
                <a:avLst/>
                <a:gdLst>
                  <a:gd name="T0" fmla="*/ 32 w 32"/>
                  <a:gd name="T1" fmla="*/ 4 h 20"/>
                  <a:gd name="T2" fmla="*/ 28 w 32"/>
                  <a:gd name="T3" fmla="*/ 10 h 20"/>
                  <a:gd name="T4" fmla="*/ 22 w 32"/>
                  <a:gd name="T5" fmla="*/ 12 h 20"/>
                  <a:gd name="T6" fmla="*/ 12 w 32"/>
                  <a:gd name="T7" fmla="*/ 14 h 20"/>
                  <a:gd name="T8" fmla="*/ 6 w 32"/>
                  <a:gd name="T9" fmla="*/ 20 h 20"/>
                  <a:gd name="T10" fmla="*/ 0 w 32"/>
                  <a:gd name="T11" fmla="*/ 18 h 20"/>
                  <a:gd name="T12" fmla="*/ 6 w 32"/>
                  <a:gd name="T13" fmla="*/ 8 h 20"/>
                  <a:gd name="T14" fmla="*/ 14 w 32"/>
                  <a:gd name="T15" fmla="*/ 4 h 20"/>
                  <a:gd name="T16" fmla="*/ 26 w 32"/>
                  <a:gd name="T17" fmla="*/ 0 h 20"/>
                  <a:gd name="T18" fmla="*/ 32 w 32"/>
                  <a:gd name="T19" fmla="*/ 4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20">
                    <a:moveTo>
                      <a:pt x="32" y="4"/>
                    </a:moveTo>
                    <a:lnTo>
                      <a:pt x="28" y="10"/>
                    </a:lnTo>
                    <a:lnTo>
                      <a:pt x="22" y="12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0" y="18"/>
                    </a:lnTo>
                    <a:lnTo>
                      <a:pt x="6" y="8"/>
                    </a:lnTo>
                    <a:lnTo>
                      <a:pt x="14" y="4"/>
                    </a:lnTo>
                    <a:lnTo>
                      <a:pt x="26" y="0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2929A5"/>
              </a:solidFill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45"/>
              <p:cNvSpPr>
                <a:spLocks/>
              </p:cNvSpPr>
              <p:nvPr/>
            </p:nvSpPr>
            <p:spPr bwMode="auto">
              <a:xfrm>
                <a:off x="560" y="1523"/>
                <a:ext cx="16" cy="30"/>
              </a:xfrm>
              <a:custGeom>
                <a:avLst/>
                <a:gdLst>
                  <a:gd name="T0" fmla="*/ 0 w 16"/>
                  <a:gd name="T1" fmla="*/ 0 h 30"/>
                  <a:gd name="T2" fmla="*/ 10 w 16"/>
                  <a:gd name="T3" fmla="*/ 4 h 30"/>
                  <a:gd name="T4" fmla="*/ 16 w 16"/>
                  <a:gd name="T5" fmla="*/ 16 h 30"/>
                  <a:gd name="T6" fmla="*/ 14 w 16"/>
                  <a:gd name="T7" fmla="*/ 24 h 30"/>
                  <a:gd name="T8" fmla="*/ 10 w 16"/>
                  <a:gd name="T9" fmla="*/ 30 h 30"/>
                  <a:gd name="T10" fmla="*/ 4 w 16"/>
                  <a:gd name="T11" fmla="*/ 22 h 30"/>
                  <a:gd name="T12" fmla="*/ 4 w 16"/>
                  <a:gd name="T13" fmla="*/ 16 h 30"/>
                  <a:gd name="T14" fmla="*/ 0 w 16"/>
                  <a:gd name="T15" fmla="*/ 8 h 30"/>
                  <a:gd name="T16" fmla="*/ 0 w 16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30">
                    <a:moveTo>
                      <a:pt x="0" y="0"/>
                    </a:moveTo>
                    <a:lnTo>
                      <a:pt x="10" y="4"/>
                    </a:lnTo>
                    <a:lnTo>
                      <a:pt x="16" y="16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4" y="22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A5"/>
              </a:solidFill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46"/>
              <p:cNvSpPr>
                <a:spLocks/>
              </p:cNvSpPr>
              <p:nvPr/>
            </p:nvSpPr>
            <p:spPr bwMode="auto">
              <a:xfrm>
                <a:off x="608" y="1575"/>
                <a:ext cx="14" cy="20"/>
              </a:xfrm>
              <a:custGeom>
                <a:avLst/>
                <a:gdLst>
                  <a:gd name="T0" fmla="*/ 0 w 14"/>
                  <a:gd name="T1" fmla="*/ 0 h 20"/>
                  <a:gd name="T2" fmla="*/ 6 w 14"/>
                  <a:gd name="T3" fmla="*/ 4 h 20"/>
                  <a:gd name="T4" fmla="*/ 14 w 14"/>
                  <a:gd name="T5" fmla="*/ 6 h 20"/>
                  <a:gd name="T6" fmla="*/ 12 w 14"/>
                  <a:gd name="T7" fmla="*/ 16 h 20"/>
                  <a:gd name="T8" fmla="*/ 6 w 14"/>
                  <a:gd name="T9" fmla="*/ 20 h 20"/>
                  <a:gd name="T10" fmla="*/ 0 w 14"/>
                  <a:gd name="T11" fmla="*/ 12 h 20"/>
                  <a:gd name="T12" fmla="*/ 0 w 14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0">
                    <a:moveTo>
                      <a:pt x="0" y="0"/>
                    </a:moveTo>
                    <a:lnTo>
                      <a:pt x="6" y="4"/>
                    </a:lnTo>
                    <a:lnTo>
                      <a:pt x="14" y="6"/>
                    </a:lnTo>
                    <a:lnTo>
                      <a:pt x="12" y="16"/>
                    </a:lnTo>
                    <a:lnTo>
                      <a:pt x="6" y="2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A5"/>
              </a:solidFill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47"/>
              <p:cNvSpPr>
                <a:spLocks/>
              </p:cNvSpPr>
              <p:nvPr/>
            </p:nvSpPr>
            <p:spPr bwMode="auto">
              <a:xfrm>
                <a:off x="560" y="1523"/>
                <a:ext cx="16" cy="30"/>
              </a:xfrm>
              <a:custGeom>
                <a:avLst/>
                <a:gdLst>
                  <a:gd name="T0" fmla="*/ 0 w 16"/>
                  <a:gd name="T1" fmla="*/ 0 h 30"/>
                  <a:gd name="T2" fmla="*/ 10 w 16"/>
                  <a:gd name="T3" fmla="*/ 4 h 30"/>
                  <a:gd name="T4" fmla="*/ 16 w 16"/>
                  <a:gd name="T5" fmla="*/ 16 h 30"/>
                  <a:gd name="T6" fmla="*/ 14 w 16"/>
                  <a:gd name="T7" fmla="*/ 24 h 30"/>
                  <a:gd name="T8" fmla="*/ 10 w 16"/>
                  <a:gd name="T9" fmla="*/ 30 h 30"/>
                  <a:gd name="T10" fmla="*/ 4 w 16"/>
                  <a:gd name="T11" fmla="*/ 22 h 30"/>
                  <a:gd name="T12" fmla="*/ 4 w 16"/>
                  <a:gd name="T13" fmla="*/ 16 h 30"/>
                  <a:gd name="T14" fmla="*/ 0 w 16"/>
                  <a:gd name="T15" fmla="*/ 8 h 30"/>
                  <a:gd name="T16" fmla="*/ 0 w 16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30">
                    <a:moveTo>
                      <a:pt x="0" y="0"/>
                    </a:moveTo>
                    <a:lnTo>
                      <a:pt x="10" y="4"/>
                    </a:lnTo>
                    <a:lnTo>
                      <a:pt x="16" y="16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4" y="22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A5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48"/>
              <p:cNvSpPr>
                <a:spLocks/>
              </p:cNvSpPr>
              <p:nvPr/>
            </p:nvSpPr>
            <p:spPr bwMode="auto">
              <a:xfrm>
                <a:off x="608" y="1575"/>
                <a:ext cx="14" cy="20"/>
              </a:xfrm>
              <a:custGeom>
                <a:avLst/>
                <a:gdLst>
                  <a:gd name="T0" fmla="*/ 0 w 14"/>
                  <a:gd name="T1" fmla="*/ 0 h 20"/>
                  <a:gd name="T2" fmla="*/ 6 w 14"/>
                  <a:gd name="T3" fmla="*/ 4 h 20"/>
                  <a:gd name="T4" fmla="*/ 14 w 14"/>
                  <a:gd name="T5" fmla="*/ 6 h 20"/>
                  <a:gd name="T6" fmla="*/ 12 w 14"/>
                  <a:gd name="T7" fmla="*/ 16 h 20"/>
                  <a:gd name="T8" fmla="*/ 6 w 14"/>
                  <a:gd name="T9" fmla="*/ 20 h 20"/>
                  <a:gd name="T10" fmla="*/ 0 w 14"/>
                  <a:gd name="T11" fmla="*/ 12 h 20"/>
                  <a:gd name="T12" fmla="*/ 0 w 14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0">
                    <a:moveTo>
                      <a:pt x="0" y="0"/>
                    </a:moveTo>
                    <a:lnTo>
                      <a:pt x="6" y="4"/>
                    </a:lnTo>
                    <a:lnTo>
                      <a:pt x="14" y="6"/>
                    </a:lnTo>
                    <a:lnTo>
                      <a:pt x="12" y="16"/>
                    </a:lnTo>
                    <a:lnTo>
                      <a:pt x="6" y="2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A5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49"/>
              <p:cNvSpPr>
                <a:spLocks/>
              </p:cNvSpPr>
              <p:nvPr/>
            </p:nvSpPr>
            <p:spPr bwMode="auto">
              <a:xfrm>
                <a:off x="576" y="1551"/>
                <a:ext cx="14" cy="14"/>
              </a:xfrm>
              <a:custGeom>
                <a:avLst/>
                <a:gdLst>
                  <a:gd name="T0" fmla="*/ 4 w 14"/>
                  <a:gd name="T1" fmla="*/ 0 h 14"/>
                  <a:gd name="T2" fmla="*/ 8 w 14"/>
                  <a:gd name="T3" fmla="*/ 0 h 14"/>
                  <a:gd name="T4" fmla="*/ 14 w 14"/>
                  <a:gd name="T5" fmla="*/ 6 h 14"/>
                  <a:gd name="T6" fmla="*/ 8 w 14"/>
                  <a:gd name="T7" fmla="*/ 10 h 14"/>
                  <a:gd name="T8" fmla="*/ 2 w 14"/>
                  <a:gd name="T9" fmla="*/ 14 h 14"/>
                  <a:gd name="T10" fmla="*/ 0 w 14"/>
                  <a:gd name="T11" fmla="*/ 6 h 14"/>
                  <a:gd name="T12" fmla="*/ 4 w 14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4" y="0"/>
                    </a:moveTo>
                    <a:lnTo>
                      <a:pt x="8" y="0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2" y="14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929A5"/>
              </a:solidFill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6" name="Freeform 50"/>
            <p:cNvSpPr>
              <a:spLocks/>
            </p:cNvSpPr>
            <p:nvPr/>
          </p:nvSpPr>
          <p:spPr bwMode="auto">
            <a:xfrm>
              <a:off x="1149350" y="3189511"/>
              <a:ext cx="1447800" cy="711200"/>
            </a:xfrm>
            <a:custGeom>
              <a:avLst/>
              <a:gdLst>
                <a:gd name="T0" fmla="*/ 2147483647 w 912"/>
                <a:gd name="T1" fmla="*/ 2147483647 h 448"/>
                <a:gd name="T2" fmla="*/ 2147483647 w 912"/>
                <a:gd name="T3" fmla="*/ 2147483647 h 448"/>
                <a:gd name="T4" fmla="*/ 2147483647 w 912"/>
                <a:gd name="T5" fmla="*/ 2147483647 h 448"/>
                <a:gd name="T6" fmla="*/ 2147483647 w 912"/>
                <a:gd name="T7" fmla="*/ 2147483647 h 448"/>
                <a:gd name="T8" fmla="*/ 2147483647 w 912"/>
                <a:gd name="T9" fmla="*/ 2147483647 h 448"/>
                <a:gd name="T10" fmla="*/ 2147483647 w 912"/>
                <a:gd name="T11" fmla="*/ 2147483647 h 448"/>
                <a:gd name="T12" fmla="*/ 2147483647 w 912"/>
                <a:gd name="T13" fmla="*/ 2147483647 h 448"/>
                <a:gd name="T14" fmla="*/ 2147483647 w 912"/>
                <a:gd name="T15" fmla="*/ 2147483647 h 448"/>
                <a:gd name="T16" fmla="*/ 2147483647 w 912"/>
                <a:gd name="T17" fmla="*/ 2147483647 h 448"/>
                <a:gd name="T18" fmla="*/ 2147483647 w 912"/>
                <a:gd name="T19" fmla="*/ 2147483647 h 448"/>
                <a:gd name="T20" fmla="*/ 2147483647 w 912"/>
                <a:gd name="T21" fmla="*/ 2147483647 h 448"/>
                <a:gd name="T22" fmla="*/ 2147483647 w 912"/>
                <a:gd name="T23" fmla="*/ 2147483647 h 448"/>
                <a:gd name="T24" fmla="*/ 2147483647 w 912"/>
                <a:gd name="T25" fmla="*/ 2147483647 h 448"/>
                <a:gd name="T26" fmla="*/ 2147483647 w 912"/>
                <a:gd name="T27" fmla="*/ 2147483647 h 448"/>
                <a:gd name="T28" fmla="*/ 2147483647 w 912"/>
                <a:gd name="T29" fmla="*/ 2147483647 h 448"/>
                <a:gd name="T30" fmla="*/ 2147483647 w 912"/>
                <a:gd name="T31" fmla="*/ 2147483647 h 448"/>
                <a:gd name="T32" fmla="*/ 2147483647 w 912"/>
                <a:gd name="T33" fmla="*/ 2147483647 h 448"/>
                <a:gd name="T34" fmla="*/ 2147483647 w 912"/>
                <a:gd name="T35" fmla="*/ 2147483647 h 448"/>
                <a:gd name="T36" fmla="*/ 2147483647 w 912"/>
                <a:gd name="T37" fmla="*/ 2147483647 h 448"/>
                <a:gd name="T38" fmla="*/ 2147483647 w 912"/>
                <a:gd name="T39" fmla="*/ 2147483647 h 448"/>
                <a:gd name="T40" fmla="*/ 2147483647 w 912"/>
                <a:gd name="T41" fmla="*/ 2147483647 h 448"/>
                <a:gd name="T42" fmla="*/ 2147483647 w 912"/>
                <a:gd name="T43" fmla="*/ 2147483647 h 448"/>
                <a:gd name="T44" fmla="*/ 2147483647 w 912"/>
                <a:gd name="T45" fmla="*/ 2147483647 h 448"/>
                <a:gd name="T46" fmla="*/ 2147483647 w 912"/>
                <a:gd name="T47" fmla="*/ 2147483647 h 448"/>
                <a:gd name="T48" fmla="*/ 2147483647 w 912"/>
                <a:gd name="T49" fmla="*/ 2147483647 h 448"/>
                <a:gd name="T50" fmla="*/ 2147483647 w 912"/>
                <a:gd name="T51" fmla="*/ 2147483647 h 448"/>
                <a:gd name="T52" fmla="*/ 2147483647 w 912"/>
                <a:gd name="T53" fmla="*/ 2147483647 h 448"/>
                <a:gd name="T54" fmla="*/ 2147483647 w 912"/>
                <a:gd name="T55" fmla="*/ 2147483647 h 448"/>
                <a:gd name="T56" fmla="*/ 2147483647 w 912"/>
                <a:gd name="T57" fmla="*/ 2147483647 h 448"/>
                <a:gd name="T58" fmla="*/ 2147483647 w 912"/>
                <a:gd name="T59" fmla="*/ 2147483647 h 448"/>
                <a:gd name="T60" fmla="*/ 2147483647 w 912"/>
                <a:gd name="T61" fmla="*/ 2147483647 h 448"/>
                <a:gd name="T62" fmla="*/ 2147483647 w 912"/>
                <a:gd name="T63" fmla="*/ 2147483647 h 448"/>
                <a:gd name="T64" fmla="*/ 2147483647 w 912"/>
                <a:gd name="T65" fmla="*/ 2147483647 h 448"/>
                <a:gd name="T66" fmla="*/ 2147483647 w 912"/>
                <a:gd name="T67" fmla="*/ 2147483647 h 448"/>
                <a:gd name="T68" fmla="*/ 2147483647 w 912"/>
                <a:gd name="T69" fmla="*/ 2147483647 h 448"/>
                <a:gd name="T70" fmla="*/ 2147483647 w 912"/>
                <a:gd name="T71" fmla="*/ 2147483647 h 448"/>
                <a:gd name="T72" fmla="*/ 2147483647 w 912"/>
                <a:gd name="T73" fmla="*/ 2147483647 h 448"/>
                <a:gd name="T74" fmla="*/ 2147483647 w 912"/>
                <a:gd name="T75" fmla="*/ 2147483647 h 448"/>
                <a:gd name="T76" fmla="*/ 2147483647 w 912"/>
                <a:gd name="T77" fmla="*/ 2147483647 h 448"/>
                <a:gd name="T78" fmla="*/ 2147483647 w 912"/>
                <a:gd name="T79" fmla="*/ 2147483647 h 448"/>
                <a:gd name="T80" fmla="*/ 2147483647 w 912"/>
                <a:gd name="T81" fmla="*/ 2147483647 h 448"/>
                <a:gd name="T82" fmla="*/ 2147483647 w 912"/>
                <a:gd name="T83" fmla="*/ 2147483647 h 448"/>
                <a:gd name="T84" fmla="*/ 2147483647 w 912"/>
                <a:gd name="T85" fmla="*/ 2147483647 h 448"/>
                <a:gd name="T86" fmla="*/ 2147483647 w 912"/>
                <a:gd name="T87" fmla="*/ 2147483647 h 448"/>
                <a:gd name="T88" fmla="*/ 2147483647 w 912"/>
                <a:gd name="T89" fmla="*/ 2147483647 h 448"/>
                <a:gd name="T90" fmla="*/ 2147483647 w 912"/>
                <a:gd name="T91" fmla="*/ 2147483647 h 448"/>
                <a:gd name="T92" fmla="*/ 2147483647 w 912"/>
                <a:gd name="T93" fmla="*/ 2147483647 h 448"/>
                <a:gd name="T94" fmla="*/ 2147483647 w 912"/>
                <a:gd name="T95" fmla="*/ 2147483647 h 448"/>
                <a:gd name="T96" fmla="*/ 2147483647 w 912"/>
                <a:gd name="T97" fmla="*/ 2147483647 h 448"/>
                <a:gd name="T98" fmla="*/ 2147483647 w 912"/>
                <a:gd name="T99" fmla="*/ 2147483647 h 448"/>
                <a:gd name="T100" fmla="*/ 2147483647 w 912"/>
                <a:gd name="T101" fmla="*/ 2147483647 h 448"/>
                <a:gd name="T102" fmla="*/ 2147483647 w 912"/>
                <a:gd name="T103" fmla="*/ 2147483647 h 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12" h="448">
                  <a:moveTo>
                    <a:pt x="4" y="38"/>
                  </a:moveTo>
                  <a:lnTo>
                    <a:pt x="0" y="28"/>
                  </a:lnTo>
                  <a:lnTo>
                    <a:pt x="8" y="24"/>
                  </a:lnTo>
                  <a:lnTo>
                    <a:pt x="18" y="28"/>
                  </a:lnTo>
                  <a:lnTo>
                    <a:pt x="24" y="30"/>
                  </a:lnTo>
                  <a:lnTo>
                    <a:pt x="26" y="38"/>
                  </a:lnTo>
                  <a:lnTo>
                    <a:pt x="28" y="44"/>
                  </a:lnTo>
                  <a:lnTo>
                    <a:pt x="34" y="38"/>
                  </a:lnTo>
                  <a:lnTo>
                    <a:pt x="36" y="28"/>
                  </a:lnTo>
                  <a:lnTo>
                    <a:pt x="30" y="20"/>
                  </a:lnTo>
                  <a:lnTo>
                    <a:pt x="30" y="8"/>
                  </a:lnTo>
                  <a:lnTo>
                    <a:pt x="460" y="8"/>
                  </a:lnTo>
                  <a:lnTo>
                    <a:pt x="462" y="0"/>
                  </a:lnTo>
                  <a:lnTo>
                    <a:pt x="470" y="0"/>
                  </a:lnTo>
                  <a:lnTo>
                    <a:pt x="472" y="8"/>
                  </a:lnTo>
                  <a:lnTo>
                    <a:pt x="476" y="12"/>
                  </a:lnTo>
                  <a:lnTo>
                    <a:pt x="488" y="16"/>
                  </a:lnTo>
                  <a:lnTo>
                    <a:pt x="512" y="20"/>
                  </a:lnTo>
                  <a:lnTo>
                    <a:pt x="526" y="24"/>
                  </a:lnTo>
                  <a:lnTo>
                    <a:pt x="550" y="28"/>
                  </a:lnTo>
                  <a:lnTo>
                    <a:pt x="548" y="32"/>
                  </a:lnTo>
                  <a:lnTo>
                    <a:pt x="536" y="36"/>
                  </a:lnTo>
                  <a:lnTo>
                    <a:pt x="528" y="40"/>
                  </a:lnTo>
                  <a:lnTo>
                    <a:pt x="520" y="48"/>
                  </a:lnTo>
                  <a:lnTo>
                    <a:pt x="516" y="52"/>
                  </a:lnTo>
                  <a:lnTo>
                    <a:pt x="526" y="56"/>
                  </a:lnTo>
                  <a:lnTo>
                    <a:pt x="540" y="56"/>
                  </a:lnTo>
                  <a:lnTo>
                    <a:pt x="552" y="56"/>
                  </a:lnTo>
                  <a:lnTo>
                    <a:pt x="558" y="52"/>
                  </a:lnTo>
                  <a:lnTo>
                    <a:pt x="562" y="48"/>
                  </a:lnTo>
                  <a:lnTo>
                    <a:pt x="570" y="42"/>
                  </a:lnTo>
                  <a:lnTo>
                    <a:pt x="574" y="48"/>
                  </a:lnTo>
                  <a:lnTo>
                    <a:pt x="584" y="54"/>
                  </a:lnTo>
                  <a:lnTo>
                    <a:pt x="594" y="58"/>
                  </a:lnTo>
                  <a:lnTo>
                    <a:pt x="604" y="56"/>
                  </a:lnTo>
                  <a:lnTo>
                    <a:pt x="612" y="56"/>
                  </a:lnTo>
                  <a:lnTo>
                    <a:pt x="622" y="54"/>
                  </a:lnTo>
                  <a:lnTo>
                    <a:pt x="628" y="58"/>
                  </a:lnTo>
                  <a:lnTo>
                    <a:pt x="636" y="64"/>
                  </a:lnTo>
                  <a:lnTo>
                    <a:pt x="636" y="68"/>
                  </a:lnTo>
                  <a:lnTo>
                    <a:pt x="628" y="64"/>
                  </a:lnTo>
                  <a:lnTo>
                    <a:pt x="618" y="64"/>
                  </a:lnTo>
                  <a:lnTo>
                    <a:pt x="610" y="70"/>
                  </a:lnTo>
                  <a:lnTo>
                    <a:pt x="604" y="72"/>
                  </a:lnTo>
                  <a:lnTo>
                    <a:pt x="600" y="68"/>
                  </a:lnTo>
                  <a:lnTo>
                    <a:pt x="596" y="72"/>
                  </a:lnTo>
                  <a:lnTo>
                    <a:pt x="588" y="80"/>
                  </a:lnTo>
                  <a:lnTo>
                    <a:pt x="578" y="88"/>
                  </a:lnTo>
                  <a:lnTo>
                    <a:pt x="580" y="96"/>
                  </a:lnTo>
                  <a:lnTo>
                    <a:pt x="588" y="94"/>
                  </a:lnTo>
                  <a:lnTo>
                    <a:pt x="592" y="86"/>
                  </a:lnTo>
                  <a:lnTo>
                    <a:pt x="584" y="104"/>
                  </a:lnTo>
                  <a:lnTo>
                    <a:pt x="580" y="128"/>
                  </a:lnTo>
                  <a:lnTo>
                    <a:pt x="580" y="140"/>
                  </a:lnTo>
                  <a:lnTo>
                    <a:pt x="584" y="154"/>
                  </a:lnTo>
                  <a:lnTo>
                    <a:pt x="594" y="152"/>
                  </a:lnTo>
                  <a:lnTo>
                    <a:pt x="604" y="144"/>
                  </a:lnTo>
                  <a:lnTo>
                    <a:pt x="608" y="134"/>
                  </a:lnTo>
                  <a:lnTo>
                    <a:pt x="608" y="122"/>
                  </a:lnTo>
                  <a:lnTo>
                    <a:pt x="608" y="112"/>
                  </a:lnTo>
                  <a:lnTo>
                    <a:pt x="608" y="100"/>
                  </a:lnTo>
                  <a:lnTo>
                    <a:pt x="608" y="92"/>
                  </a:lnTo>
                  <a:lnTo>
                    <a:pt x="610" y="88"/>
                  </a:lnTo>
                  <a:lnTo>
                    <a:pt x="616" y="88"/>
                  </a:lnTo>
                  <a:lnTo>
                    <a:pt x="620" y="84"/>
                  </a:lnTo>
                  <a:lnTo>
                    <a:pt x="624" y="78"/>
                  </a:lnTo>
                  <a:lnTo>
                    <a:pt x="632" y="76"/>
                  </a:lnTo>
                  <a:lnTo>
                    <a:pt x="640" y="80"/>
                  </a:lnTo>
                  <a:lnTo>
                    <a:pt x="650" y="82"/>
                  </a:lnTo>
                  <a:lnTo>
                    <a:pt x="654" y="90"/>
                  </a:lnTo>
                  <a:lnTo>
                    <a:pt x="652" y="100"/>
                  </a:lnTo>
                  <a:lnTo>
                    <a:pt x="648" y="108"/>
                  </a:lnTo>
                  <a:lnTo>
                    <a:pt x="644" y="112"/>
                  </a:lnTo>
                  <a:lnTo>
                    <a:pt x="646" y="116"/>
                  </a:lnTo>
                  <a:lnTo>
                    <a:pt x="652" y="112"/>
                  </a:lnTo>
                  <a:lnTo>
                    <a:pt x="658" y="108"/>
                  </a:lnTo>
                  <a:lnTo>
                    <a:pt x="664" y="110"/>
                  </a:lnTo>
                  <a:lnTo>
                    <a:pt x="664" y="120"/>
                  </a:lnTo>
                  <a:lnTo>
                    <a:pt x="662" y="126"/>
                  </a:lnTo>
                  <a:lnTo>
                    <a:pt x="662" y="134"/>
                  </a:lnTo>
                  <a:lnTo>
                    <a:pt x="656" y="140"/>
                  </a:lnTo>
                  <a:lnTo>
                    <a:pt x="652" y="148"/>
                  </a:lnTo>
                  <a:lnTo>
                    <a:pt x="660" y="154"/>
                  </a:lnTo>
                  <a:lnTo>
                    <a:pt x="678" y="154"/>
                  </a:lnTo>
                  <a:lnTo>
                    <a:pt x="690" y="148"/>
                  </a:lnTo>
                  <a:lnTo>
                    <a:pt x="702" y="144"/>
                  </a:lnTo>
                  <a:lnTo>
                    <a:pt x="714" y="138"/>
                  </a:lnTo>
                  <a:lnTo>
                    <a:pt x="720" y="136"/>
                  </a:lnTo>
                  <a:lnTo>
                    <a:pt x="722" y="130"/>
                  </a:lnTo>
                  <a:lnTo>
                    <a:pt x="720" y="124"/>
                  </a:lnTo>
                  <a:lnTo>
                    <a:pt x="722" y="120"/>
                  </a:lnTo>
                  <a:lnTo>
                    <a:pt x="744" y="122"/>
                  </a:lnTo>
                  <a:lnTo>
                    <a:pt x="756" y="120"/>
                  </a:lnTo>
                  <a:lnTo>
                    <a:pt x="766" y="112"/>
                  </a:lnTo>
                  <a:lnTo>
                    <a:pt x="766" y="100"/>
                  </a:lnTo>
                  <a:lnTo>
                    <a:pt x="774" y="94"/>
                  </a:lnTo>
                  <a:lnTo>
                    <a:pt x="782" y="88"/>
                  </a:lnTo>
                  <a:lnTo>
                    <a:pt x="840" y="88"/>
                  </a:lnTo>
                  <a:lnTo>
                    <a:pt x="852" y="82"/>
                  </a:lnTo>
                  <a:lnTo>
                    <a:pt x="858" y="74"/>
                  </a:lnTo>
                  <a:lnTo>
                    <a:pt x="862" y="58"/>
                  </a:lnTo>
                  <a:lnTo>
                    <a:pt x="870" y="44"/>
                  </a:lnTo>
                  <a:lnTo>
                    <a:pt x="878" y="36"/>
                  </a:lnTo>
                  <a:lnTo>
                    <a:pt x="886" y="40"/>
                  </a:lnTo>
                  <a:lnTo>
                    <a:pt x="900" y="44"/>
                  </a:lnTo>
                  <a:lnTo>
                    <a:pt x="902" y="52"/>
                  </a:lnTo>
                  <a:lnTo>
                    <a:pt x="900" y="68"/>
                  </a:lnTo>
                  <a:lnTo>
                    <a:pt x="902" y="76"/>
                  </a:lnTo>
                  <a:lnTo>
                    <a:pt x="908" y="82"/>
                  </a:lnTo>
                  <a:lnTo>
                    <a:pt x="912" y="90"/>
                  </a:lnTo>
                  <a:lnTo>
                    <a:pt x="908" y="96"/>
                  </a:lnTo>
                  <a:lnTo>
                    <a:pt x="896" y="96"/>
                  </a:lnTo>
                  <a:lnTo>
                    <a:pt x="884" y="98"/>
                  </a:lnTo>
                  <a:lnTo>
                    <a:pt x="874" y="104"/>
                  </a:lnTo>
                  <a:lnTo>
                    <a:pt x="864" y="110"/>
                  </a:lnTo>
                  <a:lnTo>
                    <a:pt x="858" y="124"/>
                  </a:lnTo>
                  <a:lnTo>
                    <a:pt x="850" y="134"/>
                  </a:lnTo>
                  <a:lnTo>
                    <a:pt x="850" y="142"/>
                  </a:lnTo>
                  <a:lnTo>
                    <a:pt x="854" y="146"/>
                  </a:lnTo>
                  <a:lnTo>
                    <a:pt x="862" y="148"/>
                  </a:lnTo>
                  <a:lnTo>
                    <a:pt x="854" y="154"/>
                  </a:lnTo>
                  <a:lnTo>
                    <a:pt x="848" y="154"/>
                  </a:lnTo>
                  <a:lnTo>
                    <a:pt x="838" y="158"/>
                  </a:lnTo>
                  <a:lnTo>
                    <a:pt x="822" y="162"/>
                  </a:lnTo>
                  <a:lnTo>
                    <a:pt x="804" y="166"/>
                  </a:lnTo>
                  <a:lnTo>
                    <a:pt x="800" y="170"/>
                  </a:lnTo>
                  <a:lnTo>
                    <a:pt x="802" y="182"/>
                  </a:lnTo>
                  <a:lnTo>
                    <a:pt x="796" y="190"/>
                  </a:lnTo>
                  <a:lnTo>
                    <a:pt x="790" y="200"/>
                  </a:lnTo>
                  <a:lnTo>
                    <a:pt x="782" y="198"/>
                  </a:lnTo>
                  <a:lnTo>
                    <a:pt x="786" y="210"/>
                  </a:lnTo>
                  <a:lnTo>
                    <a:pt x="782" y="218"/>
                  </a:lnTo>
                  <a:lnTo>
                    <a:pt x="774" y="228"/>
                  </a:lnTo>
                  <a:lnTo>
                    <a:pt x="770" y="234"/>
                  </a:lnTo>
                  <a:lnTo>
                    <a:pt x="770" y="220"/>
                  </a:lnTo>
                  <a:lnTo>
                    <a:pt x="766" y="208"/>
                  </a:lnTo>
                  <a:lnTo>
                    <a:pt x="768" y="198"/>
                  </a:lnTo>
                  <a:lnTo>
                    <a:pt x="764" y="194"/>
                  </a:lnTo>
                  <a:lnTo>
                    <a:pt x="762" y="202"/>
                  </a:lnTo>
                  <a:lnTo>
                    <a:pt x="760" y="214"/>
                  </a:lnTo>
                  <a:lnTo>
                    <a:pt x="754" y="212"/>
                  </a:lnTo>
                  <a:lnTo>
                    <a:pt x="750" y="214"/>
                  </a:lnTo>
                  <a:lnTo>
                    <a:pt x="758" y="222"/>
                  </a:lnTo>
                  <a:lnTo>
                    <a:pt x="764" y="228"/>
                  </a:lnTo>
                  <a:lnTo>
                    <a:pt x="762" y="234"/>
                  </a:lnTo>
                  <a:lnTo>
                    <a:pt x="764" y="244"/>
                  </a:lnTo>
                  <a:lnTo>
                    <a:pt x="770" y="246"/>
                  </a:lnTo>
                  <a:lnTo>
                    <a:pt x="774" y="256"/>
                  </a:lnTo>
                  <a:lnTo>
                    <a:pt x="770" y="264"/>
                  </a:lnTo>
                  <a:lnTo>
                    <a:pt x="762" y="270"/>
                  </a:lnTo>
                  <a:lnTo>
                    <a:pt x="762" y="278"/>
                  </a:lnTo>
                  <a:lnTo>
                    <a:pt x="752" y="280"/>
                  </a:lnTo>
                  <a:lnTo>
                    <a:pt x="738" y="292"/>
                  </a:lnTo>
                  <a:lnTo>
                    <a:pt x="734" y="296"/>
                  </a:lnTo>
                  <a:lnTo>
                    <a:pt x="724" y="298"/>
                  </a:lnTo>
                  <a:lnTo>
                    <a:pt x="714" y="314"/>
                  </a:lnTo>
                  <a:lnTo>
                    <a:pt x="702" y="318"/>
                  </a:lnTo>
                  <a:lnTo>
                    <a:pt x="696" y="326"/>
                  </a:lnTo>
                  <a:lnTo>
                    <a:pt x="686" y="338"/>
                  </a:lnTo>
                  <a:lnTo>
                    <a:pt x="682" y="350"/>
                  </a:lnTo>
                  <a:lnTo>
                    <a:pt x="686" y="364"/>
                  </a:lnTo>
                  <a:lnTo>
                    <a:pt x="692" y="378"/>
                  </a:lnTo>
                  <a:lnTo>
                    <a:pt x="696" y="392"/>
                  </a:lnTo>
                  <a:lnTo>
                    <a:pt x="702" y="406"/>
                  </a:lnTo>
                  <a:lnTo>
                    <a:pt x="704" y="424"/>
                  </a:lnTo>
                  <a:lnTo>
                    <a:pt x="704" y="440"/>
                  </a:lnTo>
                  <a:lnTo>
                    <a:pt x="702" y="448"/>
                  </a:lnTo>
                  <a:lnTo>
                    <a:pt x="694" y="448"/>
                  </a:lnTo>
                  <a:lnTo>
                    <a:pt x="686" y="440"/>
                  </a:lnTo>
                  <a:lnTo>
                    <a:pt x="680" y="428"/>
                  </a:lnTo>
                  <a:lnTo>
                    <a:pt x="672" y="422"/>
                  </a:lnTo>
                  <a:lnTo>
                    <a:pt x="664" y="416"/>
                  </a:lnTo>
                  <a:lnTo>
                    <a:pt x="662" y="404"/>
                  </a:lnTo>
                  <a:lnTo>
                    <a:pt x="662" y="392"/>
                  </a:lnTo>
                  <a:lnTo>
                    <a:pt x="664" y="382"/>
                  </a:lnTo>
                  <a:lnTo>
                    <a:pt x="656" y="374"/>
                  </a:lnTo>
                  <a:lnTo>
                    <a:pt x="650" y="366"/>
                  </a:lnTo>
                  <a:lnTo>
                    <a:pt x="640" y="362"/>
                  </a:lnTo>
                  <a:lnTo>
                    <a:pt x="634" y="364"/>
                  </a:lnTo>
                  <a:lnTo>
                    <a:pt x="626" y="372"/>
                  </a:lnTo>
                  <a:lnTo>
                    <a:pt x="618" y="362"/>
                  </a:lnTo>
                  <a:lnTo>
                    <a:pt x="606" y="360"/>
                  </a:lnTo>
                  <a:lnTo>
                    <a:pt x="592" y="358"/>
                  </a:lnTo>
                  <a:lnTo>
                    <a:pt x="582" y="354"/>
                  </a:lnTo>
                  <a:lnTo>
                    <a:pt x="566" y="354"/>
                  </a:lnTo>
                  <a:lnTo>
                    <a:pt x="552" y="356"/>
                  </a:lnTo>
                  <a:lnTo>
                    <a:pt x="542" y="358"/>
                  </a:lnTo>
                  <a:lnTo>
                    <a:pt x="548" y="364"/>
                  </a:lnTo>
                  <a:lnTo>
                    <a:pt x="554" y="368"/>
                  </a:lnTo>
                  <a:lnTo>
                    <a:pt x="560" y="374"/>
                  </a:lnTo>
                  <a:lnTo>
                    <a:pt x="552" y="376"/>
                  </a:lnTo>
                  <a:lnTo>
                    <a:pt x="544" y="376"/>
                  </a:lnTo>
                  <a:lnTo>
                    <a:pt x="534" y="378"/>
                  </a:lnTo>
                  <a:lnTo>
                    <a:pt x="526" y="372"/>
                  </a:lnTo>
                  <a:lnTo>
                    <a:pt x="516" y="368"/>
                  </a:lnTo>
                  <a:lnTo>
                    <a:pt x="512" y="370"/>
                  </a:lnTo>
                  <a:lnTo>
                    <a:pt x="508" y="372"/>
                  </a:lnTo>
                  <a:lnTo>
                    <a:pt x="498" y="366"/>
                  </a:lnTo>
                  <a:lnTo>
                    <a:pt x="488" y="366"/>
                  </a:lnTo>
                  <a:lnTo>
                    <a:pt x="484" y="372"/>
                  </a:lnTo>
                  <a:lnTo>
                    <a:pt x="476" y="374"/>
                  </a:lnTo>
                  <a:lnTo>
                    <a:pt x="470" y="370"/>
                  </a:lnTo>
                  <a:lnTo>
                    <a:pt x="466" y="378"/>
                  </a:lnTo>
                  <a:lnTo>
                    <a:pt x="460" y="384"/>
                  </a:lnTo>
                  <a:lnTo>
                    <a:pt x="454" y="388"/>
                  </a:lnTo>
                  <a:lnTo>
                    <a:pt x="442" y="388"/>
                  </a:lnTo>
                  <a:lnTo>
                    <a:pt x="438" y="394"/>
                  </a:lnTo>
                  <a:lnTo>
                    <a:pt x="432" y="400"/>
                  </a:lnTo>
                  <a:lnTo>
                    <a:pt x="428" y="408"/>
                  </a:lnTo>
                  <a:lnTo>
                    <a:pt x="430" y="420"/>
                  </a:lnTo>
                  <a:lnTo>
                    <a:pt x="434" y="432"/>
                  </a:lnTo>
                  <a:lnTo>
                    <a:pt x="422" y="430"/>
                  </a:lnTo>
                  <a:lnTo>
                    <a:pt x="406" y="424"/>
                  </a:lnTo>
                  <a:lnTo>
                    <a:pt x="398" y="412"/>
                  </a:lnTo>
                  <a:lnTo>
                    <a:pt x="390" y="400"/>
                  </a:lnTo>
                  <a:lnTo>
                    <a:pt x="380" y="388"/>
                  </a:lnTo>
                  <a:lnTo>
                    <a:pt x="374" y="374"/>
                  </a:lnTo>
                  <a:lnTo>
                    <a:pt x="360" y="368"/>
                  </a:lnTo>
                  <a:lnTo>
                    <a:pt x="352" y="364"/>
                  </a:lnTo>
                  <a:lnTo>
                    <a:pt x="344" y="368"/>
                  </a:lnTo>
                  <a:lnTo>
                    <a:pt x="342" y="378"/>
                  </a:lnTo>
                  <a:lnTo>
                    <a:pt x="330" y="380"/>
                  </a:lnTo>
                  <a:lnTo>
                    <a:pt x="314" y="370"/>
                  </a:lnTo>
                  <a:lnTo>
                    <a:pt x="312" y="354"/>
                  </a:lnTo>
                  <a:lnTo>
                    <a:pt x="302" y="346"/>
                  </a:lnTo>
                  <a:lnTo>
                    <a:pt x="282" y="330"/>
                  </a:lnTo>
                  <a:lnTo>
                    <a:pt x="262" y="334"/>
                  </a:lnTo>
                  <a:lnTo>
                    <a:pt x="254" y="340"/>
                  </a:lnTo>
                  <a:lnTo>
                    <a:pt x="208" y="340"/>
                  </a:lnTo>
                  <a:lnTo>
                    <a:pt x="192" y="334"/>
                  </a:lnTo>
                  <a:lnTo>
                    <a:pt x="166" y="322"/>
                  </a:lnTo>
                  <a:lnTo>
                    <a:pt x="148" y="316"/>
                  </a:lnTo>
                  <a:lnTo>
                    <a:pt x="116" y="318"/>
                  </a:lnTo>
                  <a:lnTo>
                    <a:pt x="112" y="306"/>
                  </a:lnTo>
                  <a:lnTo>
                    <a:pt x="104" y="298"/>
                  </a:lnTo>
                  <a:lnTo>
                    <a:pt x="98" y="294"/>
                  </a:lnTo>
                  <a:lnTo>
                    <a:pt x="84" y="290"/>
                  </a:lnTo>
                  <a:lnTo>
                    <a:pt x="74" y="282"/>
                  </a:lnTo>
                  <a:lnTo>
                    <a:pt x="60" y="286"/>
                  </a:lnTo>
                  <a:lnTo>
                    <a:pt x="58" y="272"/>
                  </a:lnTo>
                  <a:lnTo>
                    <a:pt x="48" y="258"/>
                  </a:lnTo>
                  <a:lnTo>
                    <a:pt x="38" y="248"/>
                  </a:lnTo>
                  <a:lnTo>
                    <a:pt x="42" y="242"/>
                  </a:lnTo>
                  <a:lnTo>
                    <a:pt x="36" y="238"/>
                  </a:lnTo>
                  <a:lnTo>
                    <a:pt x="32" y="228"/>
                  </a:lnTo>
                  <a:lnTo>
                    <a:pt x="38" y="218"/>
                  </a:lnTo>
                  <a:lnTo>
                    <a:pt x="26" y="218"/>
                  </a:lnTo>
                  <a:lnTo>
                    <a:pt x="18" y="210"/>
                  </a:lnTo>
                  <a:lnTo>
                    <a:pt x="10" y="198"/>
                  </a:lnTo>
                  <a:lnTo>
                    <a:pt x="10" y="186"/>
                  </a:lnTo>
                  <a:lnTo>
                    <a:pt x="2" y="178"/>
                  </a:lnTo>
                  <a:lnTo>
                    <a:pt x="2" y="170"/>
                  </a:lnTo>
                  <a:lnTo>
                    <a:pt x="6" y="148"/>
                  </a:lnTo>
                  <a:lnTo>
                    <a:pt x="2" y="122"/>
                  </a:lnTo>
                  <a:lnTo>
                    <a:pt x="6" y="112"/>
                  </a:lnTo>
                  <a:lnTo>
                    <a:pt x="10" y="64"/>
                  </a:lnTo>
                  <a:lnTo>
                    <a:pt x="16" y="64"/>
                  </a:lnTo>
                  <a:lnTo>
                    <a:pt x="10" y="54"/>
                  </a:lnTo>
                  <a:lnTo>
                    <a:pt x="6" y="48"/>
                  </a:lnTo>
                  <a:lnTo>
                    <a:pt x="8" y="42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" name="Group 51"/>
            <p:cNvGrpSpPr>
              <a:grpSpLocks/>
            </p:cNvGrpSpPr>
            <p:nvPr/>
          </p:nvGrpSpPr>
          <p:grpSpPr bwMode="auto">
            <a:xfrm>
              <a:off x="269875" y="3976911"/>
              <a:ext cx="120650" cy="85725"/>
              <a:chOff x="170" y="2211"/>
              <a:chExt cx="76" cy="54"/>
            </a:xfrm>
            <a:solidFill>
              <a:srgbClr val="2929A5"/>
            </a:solidFill>
          </p:grpSpPr>
          <p:sp>
            <p:nvSpPr>
              <p:cNvPr id="338" name="Freeform 52"/>
              <p:cNvSpPr>
                <a:spLocks/>
              </p:cNvSpPr>
              <p:nvPr/>
            </p:nvSpPr>
            <p:spPr bwMode="auto">
              <a:xfrm>
                <a:off x="214" y="2231"/>
                <a:ext cx="12" cy="10"/>
              </a:xfrm>
              <a:custGeom>
                <a:avLst/>
                <a:gdLst>
                  <a:gd name="T0" fmla="*/ 12 w 12"/>
                  <a:gd name="T1" fmla="*/ 6 h 10"/>
                  <a:gd name="T2" fmla="*/ 10 w 12"/>
                  <a:gd name="T3" fmla="*/ 2 h 10"/>
                  <a:gd name="T4" fmla="*/ 4 w 12"/>
                  <a:gd name="T5" fmla="*/ 0 h 10"/>
                  <a:gd name="T6" fmla="*/ 0 w 12"/>
                  <a:gd name="T7" fmla="*/ 4 h 10"/>
                  <a:gd name="T8" fmla="*/ 4 w 12"/>
                  <a:gd name="T9" fmla="*/ 6 h 10"/>
                  <a:gd name="T10" fmla="*/ 10 w 12"/>
                  <a:gd name="T11" fmla="*/ 10 h 10"/>
                  <a:gd name="T12" fmla="*/ 12 w 12"/>
                  <a:gd name="T13" fmla="*/ 6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12" y="6"/>
                    </a:moveTo>
                    <a:lnTo>
                      <a:pt x="10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53"/>
              <p:cNvSpPr>
                <a:spLocks/>
              </p:cNvSpPr>
              <p:nvPr/>
            </p:nvSpPr>
            <p:spPr bwMode="auto">
              <a:xfrm>
                <a:off x="230" y="2245"/>
                <a:ext cx="16" cy="20"/>
              </a:xfrm>
              <a:custGeom>
                <a:avLst/>
                <a:gdLst>
                  <a:gd name="T0" fmla="*/ 16 w 16"/>
                  <a:gd name="T1" fmla="*/ 14 h 20"/>
                  <a:gd name="T2" fmla="*/ 8 w 16"/>
                  <a:gd name="T3" fmla="*/ 16 h 20"/>
                  <a:gd name="T4" fmla="*/ 4 w 16"/>
                  <a:gd name="T5" fmla="*/ 20 h 20"/>
                  <a:gd name="T6" fmla="*/ 0 w 16"/>
                  <a:gd name="T7" fmla="*/ 12 h 20"/>
                  <a:gd name="T8" fmla="*/ 0 w 16"/>
                  <a:gd name="T9" fmla="*/ 6 h 20"/>
                  <a:gd name="T10" fmla="*/ 4 w 16"/>
                  <a:gd name="T11" fmla="*/ 0 h 20"/>
                  <a:gd name="T12" fmla="*/ 8 w 16"/>
                  <a:gd name="T13" fmla="*/ 2 h 20"/>
                  <a:gd name="T14" fmla="*/ 14 w 16"/>
                  <a:gd name="T15" fmla="*/ 6 h 20"/>
                  <a:gd name="T16" fmla="*/ 16 w 16"/>
                  <a:gd name="T17" fmla="*/ 14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20">
                    <a:moveTo>
                      <a:pt x="16" y="14"/>
                    </a:moveTo>
                    <a:lnTo>
                      <a:pt x="8" y="16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6"/>
                    </a:lnTo>
                    <a:lnTo>
                      <a:pt x="16" y="1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54"/>
              <p:cNvSpPr>
                <a:spLocks/>
              </p:cNvSpPr>
              <p:nvPr/>
            </p:nvSpPr>
            <p:spPr bwMode="auto">
              <a:xfrm>
                <a:off x="194" y="2219"/>
                <a:ext cx="6" cy="8"/>
              </a:xfrm>
              <a:custGeom>
                <a:avLst/>
                <a:gdLst>
                  <a:gd name="T0" fmla="*/ 6 w 6"/>
                  <a:gd name="T1" fmla="*/ 6 h 8"/>
                  <a:gd name="T2" fmla="*/ 4 w 6"/>
                  <a:gd name="T3" fmla="*/ 0 h 8"/>
                  <a:gd name="T4" fmla="*/ 0 w 6"/>
                  <a:gd name="T5" fmla="*/ 0 h 8"/>
                  <a:gd name="T6" fmla="*/ 0 w 6"/>
                  <a:gd name="T7" fmla="*/ 4 h 8"/>
                  <a:gd name="T8" fmla="*/ 2 w 6"/>
                  <a:gd name="T9" fmla="*/ 8 h 8"/>
                  <a:gd name="T10" fmla="*/ 6 w 6"/>
                  <a:gd name="T11" fmla="*/ 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6" y="6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55"/>
              <p:cNvSpPr>
                <a:spLocks/>
              </p:cNvSpPr>
              <p:nvPr/>
            </p:nvSpPr>
            <p:spPr bwMode="auto">
              <a:xfrm>
                <a:off x="194" y="2219"/>
                <a:ext cx="6" cy="8"/>
              </a:xfrm>
              <a:custGeom>
                <a:avLst/>
                <a:gdLst>
                  <a:gd name="T0" fmla="*/ 6 w 6"/>
                  <a:gd name="T1" fmla="*/ 6 h 8"/>
                  <a:gd name="T2" fmla="*/ 4 w 6"/>
                  <a:gd name="T3" fmla="*/ 0 h 8"/>
                  <a:gd name="T4" fmla="*/ 0 w 6"/>
                  <a:gd name="T5" fmla="*/ 0 h 8"/>
                  <a:gd name="T6" fmla="*/ 0 w 6"/>
                  <a:gd name="T7" fmla="*/ 4 h 8"/>
                  <a:gd name="T8" fmla="*/ 2 w 6"/>
                  <a:gd name="T9" fmla="*/ 8 h 8"/>
                  <a:gd name="T10" fmla="*/ 6 w 6"/>
                  <a:gd name="T11" fmla="*/ 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6" y="6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56"/>
              <p:cNvSpPr>
                <a:spLocks/>
              </p:cNvSpPr>
              <p:nvPr/>
            </p:nvSpPr>
            <p:spPr bwMode="auto">
              <a:xfrm>
                <a:off x="170" y="2211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0 w 6"/>
                  <a:gd name="T3" fmla="*/ 0 h 4"/>
                  <a:gd name="T4" fmla="*/ 2 w 6"/>
                  <a:gd name="T5" fmla="*/ 4 h 4"/>
                  <a:gd name="T6" fmla="*/ 6 w 6"/>
                  <a:gd name="T7" fmla="*/ 4 h 4"/>
                  <a:gd name="T8" fmla="*/ 4 w 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57"/>
              <p:cNvSpPr>
                <a:spLocks/>
              </p:cNvSpPr>
              <p:nvPr/>
            </p:nvSpPr>
            <p:spPr bwMode="auto">
              <a:xfrm>
                <a:off x="170" y="2211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0 w 6"/>
                  <a:gd name="T3" fmla="*/ 0 h 4"/>
                  <a:gd name="T4" fmla="*/ 2 w 6"/>
                  <a:gd name="T5" fmla="*/ 4 h 4"/>
                  <a:gd name="T6" fmla="*/ 6 w 6"/>
                  <a:gd name="T7" fmla="*/ 4 h 4"/>
                  <a:gd name="T8" fmla="*/ 4 w 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4" name="Freeform 58"/>
            <p:cNvSpPr>
              <a:spLocks/>
            </p:cNvSpPr>
            <p:nvPr/>
          </p:nvSpPr>
          <p:spPr bwMode="auto">
            <a:xfrm>
              <a:off x="1965325" y="4091211"/>
              <a:ext cx="92075" cy="101600"/>
            </a:xfrm>
            <a:custGeom>
              <a:avLst/>
              <a:gdLst>
                <a:gd name="T0" fmla="*/ 2147483647 w 58"/>
                <a:gd name="T1" fmla="*/ 2147483647 h 64"/>
                <a:gd name="T2" fmla="*/ 2147483647 w 58"/>
                <a:gd name="T3" fmla="*/ 2147483647 h 64"/>
                <a:gd name="T4" fmla="*/ 2147483647 w 58"/>
                <a:gd name="T5" fmla="*/ 2147483647 h 64"/>
                <a:gd name="T6" fmla="*/ 2147483647 w 58"/>
                <a:gd name="T7" fmla="*/ 2147483647 h 64"/>
                <a:gd name="T8" fmla="*/ 2147483647 w 58"/>
                <a:gd name="T9" fmla="*/ 2147483647 h 64"/>
                <a:gd name="T10" fmla="*/ 2147483647 w 58"/>
                <a:gd name="T11" fmla="*/ 2147483647 h 64"/>
                <a:gd name="T12" fmla="*/ 2147483647 w 58"/>
                <a:gd name="T13" fmla="*/ 2147483647 h 64"/>
                <a:gd name="T14" fmla="*/ 2147483647 w 58"/>
                <a:gd name="T15" fmla="*/ 0 h 64"/>
                <a:gd name="T16" fmla="*/ 2147483647 w 58"/>
                <a:gd name="T17" fmla="*/ 2147483647 h 64"/>
                <a:gd name="T18" fmla="*/ 2147483647 w 58"/>
                <a:gd name="T19" fmla="*/ 2147483647 h 64"/>
                <a:gd name="T20" fmla="*/ 2147483647 w 58"/>
                <a:gd name="T21" fmla="*/ 2147483647 h 64"/>
                <a:gd name="T22" fmla="*/ 2147483647 w 58"/>
                <a:gd name="T23" fmla="*/ 2147483647 h 64"/>
                <a:gd name="T24" fmla="*/ 2147483647 w 58"/>
                <a:gd name="T25" fmla="*/ 2147483647 h 64"/>
                <a:gd name="T26" fmla="*/ 2147483647 w 58"/>
                <a:gd name="T27" fmla="*/ 2147483647 h 64"/>
                <a:gd name="T28" fmla="*/ 2147483647 w 58"/>
                <a:gd name="T29" fmla="*/ 2147483647 h 64"/>
                <a:gd name="T30" fmla="*/ 2147483647 w 58"/>
                <a:gd name="T31" fmla="*/ 2147483647 h 64"/>
                <a:gd name="T32" fmla="*/ 2147483647 w 58"/>
                <a:gd name="T33" fmla="*/ 2147483647 h 64"/>
                <a:gd name="T34" fmla="*/ 2147483647 w 58"/>
                <a:gd name="T35" fmla="*/ 2147483647 h 64"/>
                <a:gd name="T36" fmla="*/ 0 w 58"/>
                <a:gd name="T37" fmla="*/ 2147483647 h 64"/>
                <a:gd name="T38" fmla="*/ 2147483647 w 58"/>
                <a:gd name="T39" fmla="*/ 2147483647 h 64"/>
                <a:gd name="T40" fmla="*/ 2147483647 w 58"/>
                <a:gd name="T41" fmla="*/ 2147483647 h 64"/>
                <a:gd name="T42" fmla="*/ 2147483647 w 58"/>
                <a:gd name="T43" fmla="*/ 2147483647 h 64"/>
                <a:gd name="T44" fmla="*/ 2147483647 w 58"/>
                <a:gd name="T45" fmla="*/ 2147483647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8" h="64">
                  <a:moveTo>
                    <a:pt x="34" y="64"/>
                  </a:moveTo>
                  <a:lnTo>
                    <a:pt x="42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8" y="38"/>
                  </a:lnTo>
                  <a:lnTo>
                    <a:pt x="54" y="34"/>
                  </a:lnTo>
                  <a:lnTo>
                    <a:pt x="48" y="34"/>
                  </a:lnTo>
                  <a:lnTo>
                    <a:pt x="4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8" y="14"/>
                  </a:lnTo>
                  <a:lnTo>
                    <a:pt x="26" y="20"/>
                  </a:lnTo>
                  <a:lnTo>
                    <a:pt x="30" y="26"/>
                  </a:lnTo>
                  <a:lnTo>
                    <a:pt x="26" y="28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6" y="58"/>
                  </a:lnTo>
                  <a:lnTo>
                    <a:pt x="12" y="62"/>
                  </a:lnTo>
                  <a:lnTo>
                    <a:pt x="22" y="64"/>
                  </a:lnTo>
                  <a:lnTo>
                    <a:pt x="34" y="64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59"/>
            <p:cNvSpPr>
              <a:spLocks/>
            </p:cNvSpPr>
            <p:nvPr/>
          </p:nvSpPr>
          <p:spPr bwMode="auto">
            <a:xfrm>
              <a:off x="2041525" y="4075336"/>
              <a:ext cx="19050" cy="69850"/>
            </a:xfrm>
            <a:custGeom>
              <a:avLst/>
              <a:gdLst>
                <a:gd name="T0" fmla="*/ 2147483647 w 12"/>
                <a:gd name="T1" fmla="*/ 0 h 44"/>
                <a:gd name="T2" fmla="*/ 2147483647 w 12"/>
                <a:gd name="T3" fmla="*/ 2147483647 h 44"/>
                <a:gd name="T4" fmla="*/ 2147483647 w 12"/>
                <a:gd name="T5" fmla="*/ 2147483647 h 44"/>
                <a:gd name="T6" fmla="*/ 2147483647 w 12"/>
                <a:gd name="T7" fmla="*/ 2147483647 h 44"/>
                <a:gd name="T8" fmla="*/ 2147483647 w 12"/>
                <a:gd name="T9" fmla="*/ 2147483647 h 44"/>
                <a:gd name="T10" fmla="*/ 2147483647 w 12"/>
                <a:gd name="T11" fmla="*/ 2147483647 h 44"/>
                <a:gd name="T12" fmla="*/ 0 w 12"/>
                <a:gd name="T13" fmla="*/ 2147483647 h 44"/>
                <a:gd name="T14" fmla="*/ 0 w 12"/>
                <a:gd name="T15" fmla="*/ 2147483647 h 44"/>
                <a:gd name="T16" fmla="*/ 2147483647 w 12"/>
                <a:gd name="T17" fmla="*/ 2147483647 h 44"/>
                <a:gd name="T18" fmla="*/ 2147483647 w 12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44">
                  <a:moveTo>
                    <a:pt x="10" y="0"/>
                  </a:moveTo>
                  <a:lnTo>
                    <a:pt x="12" y="6"/>
                  </a:lnTo>
                  <a:lnTo>
                    <a:pt x="10" y="12"/>
                  </a:lnTo>
                  <a:lnTo>
                    <a:pt x="10" y="26"/>
                  </a:lnTo>
                  <a:lnTo>
                    <a:pt x="10" y="34"/>
                  </a:lnTo>
                  <a:lnTo>
                    <a:pt x="6" y="38"/>
                  </a:lnTo>
                  <a:lnTo>
                    <a:pt x="0" y="44"/>
                  </a:lnTo>
                  <a:lnTo>
                    <a:pt x="0" y="10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60"/>
            <p:cNvSpPr>
              <a:spLocks/>
            </p:cNvSpPr>
            <p:nvPr/>
          </p:nvSpPr>
          <p:spPr bwMode="auto">
            <a:xfrm>
              <a:off x="2019300" y="4176936"/>
              <a:ext cx="53975" cy="34925"/>
            </a:xfrm>
            <a:custGeom>
              <a:avLst/>
              <a:gdLst>
                <a:gd name="T0" fmla="*/ 0 w 34"/>
                <a:gd name="T1" fmla="*/ 2147483647 h 22"/>
                <a:gd name="T2" fmla="*/ 2147483647 w 34"/>
                <a:gd name="T3" fmla="*/ 0 h 22"/>
                <a:gd name="T4" fmla="*/ 2147483647 w 34"/>
                <a:gd name="T5" fmla="*/ 2147483647 h 22"/>
                <a:gd name="T6" fmla="*/ 2147483647 w 34"/>
                <a:gd name="T7" fmla="*/ 2147483647 h 22"/>
                <a:gd name="T8" fmla="*/ 2147483647 w 34"/>
                <a:gd name="T9" fmla="*/ 2147483647 h 22"/>
                <a:gd name="T10" fmla="*/ 2147483647 w 34"/>
                <a:gd name="T11" fmla="*/ 2147483647 h 22"/>
                <a:gd name="T12" fmla="*/ 2147483647 w 34"/>
                <a:gd name="T13" fmla="*/ 2147483647 h 22"/>
                <a:gd name="T14" fmla="*/ 2147483647 w 34"/>
                <a:gd name="T15" fmla="*/ 2147483647 h 22"/>
                <a:gd name="T16" fmla="*/ 2147483647 w 34"/>
                <a:gd name="T17" fmla="*/ 2147483647 h 22"/>
                <a:gd name="T18" fmla="*/ 2147483647 w 34"/>
                <a:gd name="T19" fmla="*/ 2147483647 h 22"/>
                <a:gd name="T20" fmla="*/ 0 w 34"/>
                <a:gd name="T21" fmla="*/ 2147483647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22">
                  <a:moveTo>
                    <a:pt x="0" y="1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2" y="10"/>
                  </a:lnTo>
                  <a:lnTo>
                    <a:pt x="34" y="14"/>
                  </a:lnTo>
                  <a:lnTo>
                    <a:pt x="30" y="20"/>
                  </a:lnTo>
                  <a:lnTo>
                    <a:pt x="26" y="22"/>
                  </a:lnTo>
                  <a:lnTo>
                    <a:pt x="16" y="18"/>
                  </a:lnTo>
                  <a:lnTo>
                    <a:pt x="8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61"/>
            <p:cNvSpPr>
              <a:spLocks/>
            </p:cNvSpPr>
            <p:nvPr/>
          </p:nvSpPr>
          <p:spPr bwMode="auto">
            <a:xfrm>
              <a:off x="2038350" y="4142011"/>
              <a:ext cx="152400" cy="76200"/>
            </a:xfrm>
            <a:custGeom>
              <a:avLst/>
              <a:gdLst>
                <a:gd name="T0" fmla="*/ 2147483647 w 96"/>
                <a:gd name="T1" fmla="*/ 2147483647 h 48"/>
                <a:gd name="T2" fmla="*/ 2147483647 w 96"/>
                <a:gd name="T3" fmla="*/ 2147483647 h 48"/>
                <a:gd name="T4" fmla="*/ 2147483647 w 96"/>
                <a:gd name="T5" fmla="*/ 2147483647 h 48"/>
                <a:gd name="T6" fmla="*/ 2147483647 w 96"/>
                <a:gd name="T7" fmla="*/ 2147483647 h 48"/>
                <a:gd name="T8" fmla="*/ 2147483647 w 96"/>
                <a:gd name="T9" fmla="*/ 2147483647 h 48"/>
                <a:gd name="T10" fmla="*/ 2147483647 w 96"/>
                <a:gd name="T11" fmla="*/ 0 h 48"/>
                <a:gd name="T12" fmla="*/ 2147483647 w 96"/>
                <a:gd name="T13" fmla="*/ 0 h 48"/>
                <a:gd name="T14" fmla="*/ 2147483647 w 96"/>
                <a:gd name="T15" fmla="*/ 0 h 48"/>
                <a:gd name="T16" fmla="*/ 2147483647 w 96"/>
                <a:gd name="T17" fmla="*/ 2147483647 h 48"/>
                <a:gd name="T18" fmla="*/ 2147483647 w 96"/>
                <a:gd name="T19" fmla="*/ 2147483647 h 48"/>
                <a:gd name="T20" fmla="*/ 2147483647 w 96"/>
                <a:gd name="T21" fmla="*/ 2147483647 h 48"/>
                <a:gd name="T22" fmla="*/ 2147483647 w 96"/>
                <a:gd name="T23" fmla="*/ 2147483647 h 48"/>
                <a:gd name="T24" fmla="*/ 2147483647 w 96"/>
                <a:gd name="T25" fmla="*/ 2147483647 h 48"/>
                <a:gd name="T26" fmla="*/ 2147483647 w 96"/>
                <a:gd name="T27" fmla="*/ 2147483647 h 48"/>
                <a:gd name="T28" fmla="*/ 2147483647 w 96"/>
                <a:gd name="T29" fmla="*/ 2147483647 h 48"/>
                <a:gd name="T30" fmla="*/ 2147483647 w 96"/>
                <a:gd name="T31" fmla="*/ 2147483647 h 48"/>
                <a:gd name="T32" fmla="*/ 2147483647 w 96"/>
                <a:gd name="T33" fmla="*/ 2147483647 h 48"/>
                <a:gd name="T34" fmla="*/ 2147483647 w 96"/>
                <a:gd name="T35" fmla="*/ 2147483647 h 48"/>
                <a:gd name="T36" fmla="*/ 2147483647 w 96"/>
                <a:gd name="T37" fmla="*/ 2147483647 h 48"/>
                <a:gd name="T38" fmla="*/ 2147483647 w 96"/>
                <a:gd name="T39" fmla="*/ 2147483647 h 48"/>
                <a:gd name="T40" fmla="*/ 2147483647 w 96"/>
                <a:gd name="T41" fmla="*/ 2147483647 h 48"/>
                <a:gd name="T42" fmla="*/ 2147483647 w 96"/>
                <a:gd name="T43" fmla="*/ 2147483647 h 48"/>
                <a:gd name="T44" fmla="*/ 2147483647 w 96"/>
                <a:gd name="T45" fmla="*/ 2147483647 h 48"/>
                <a:gd name="T46" fmla="*/ 2147483647 w 96"/>
                <a:gd name="T47" fmla="*/ 2147483647 h 48"/>
                <a:gd name="T48" fmla="*/ 2147483647 w 96"/>
                <a:gd name="T49" fmla="*/ 2147483647 h 48"/>
                <a:gd name="T50" fmla="*/ 2147483647 w 96"/>
                <a:gd name="T51" fmla="*/ 2147483647 h 48"/>
                <a:gd name="T52" fmla="*/ 0 w 96"/>
                <a:gd name="T53" fmla="*/ 2147483647 h 48"/>
                <a:gd name="T54" fmla="*/ 2147483647 w 96"/>
                <a:gd name="T55" fmla="*/ 2147483647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48">
                  <a:moveTo>
                    <a:pt x="12" y="6"/>
                  </a:moveTo>
                  <a:lnTo>
                    <a:pt x="26" y="2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96" y="12"/>
                  </a:lnTo>
                  <a:lnTo>
                    <a:pt x="94" y="16"/>
                  </a:lnTo>
                  <a:lnTo>
                    <a:pt x="88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48" y="32"/>
                  </a:lnTo>
                  <a:lnTo>
                    <a:pt x="42" y="34"/>
                  </a:lnTo>
                  <a:lnTo>
                    <a:pt x="40" y="42"/>
                  </a:lnTo>
                  <a:lnTo>
                    <a:pt x="36" y="46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2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62"/>
            <p:cNvSpPr>
              <a:spLocks/>
            </p:cNvSpPr>
            <p:nvPr/>
          </p:nvSpPr>
          <p:spPr bwMode="auto">
            <a:xfrm>
              <a:off x="2085975" y="4167411"/>
              <a:ext cx="101600" cy="104775"/>
            </a:xfrm>
            <a:custGeom>
              <a:avLst/>
              <a:gdLst>
                <a:gd name="T0" fmla="*/ 2147483647 w 64"/>
                <a:gd name="T1" fmla="*/ 2147483647 h 66"/>
                <a:gd name="T2" fmla="*/ 2147483647 w 64"/>
                <a:gd name="T3" fmla="*/ 2147483647 h 66"/>
                <a:gd name="T4" fmla="*/ 2147483647 w 64"/>
                <a:gd name="T5" fmla="*/ 2147483647 h 66"/>
                <a:gd name="T6" fmla="*/ 2147483647 w 64"/>
                <a:gd name="T7" fmla="*/ 2147483647 h 66"/>
                <a:gd name="T8" fmla="*/ 2147483647 w 64"/>
                <a:gd name="T9" fmla="*/ 2147483647 h 66"/>
                <a:gd name="T10" fmla="*/ 0 w 64"/>
                <a:gd name="T11" fmla="*/ 2147483647 h 66"/>
                <a:gd name="T12" fmla="*/ 2147483647 w 64"/>
                <a:gd name="T13" fmla="*/ 2147483647 h 66"/>
                <a:gd name="T14" fmla="*/ 2147483647 w 64"/>
                <a:gd name="T15" fmla="*/ 2147483647 h 66"/>
                <a:gd name="T16" fmla="*/ 2147483647 w 64"/>
                <a:gd name="T17" fmla="*/ 2147483647 h 66"/>
                <a:gd name="T18" fmla="*/ 2147483647 w 64"/>
                <a:gd name="T19" fmla="*/ 2147483647 h 66"/>
                <a:gd name="T20" fmla="*/ 2147483647 w 64"/>
                <a:gd name="T21" fmla="*/ 2147483647 h 66"/>
                <a:gd name="T22" fmla="*/ 2147483647 w 64"/>
                <a:gd name="T23" fmla="*/ 2147483647 h 66"/>
                <a:gd name="T24" fmla="*/ 2147483647 w 64"/>
                <a:gd name="T25" fmla="*/ 2147483647 h 66"/>
                <a:gd name="T26" fmla="*/ 2147483647 w 64"/>
                <a:gd name="T27" fmla="*/ 0 h 66"/>
                <a:gd name="T28" fmla="*/ 2147483647 w 64"/>
                <a:gd name="T29" fmla="*/ 2147483647 h 66"/>
                <a:gd name="T30" fmla="*/ 2147483647 w 64"/>
                <a:gd name="T31" fmla="*/ 2147483647 h 66"/>
                <a:gd name="T32" fmla="*/ 2147483647 w 64"/>
                <a:gd name="T33" fmla="*/ 2147483647 h 66"/>
                <a:gd name="T34" fmla="*/ 2147483647 w 64"/>
                <a:gd name="T35" fmla="*/ 2147483647 h 66"/>
                <a:gd name="T36" fmla="*/ 2147483647 w 64"/>
                <a:gd name="T37" fmla="*/ 2147483647 h 66"/>
                <a:gd name="T38" fmla="*/ 2147483647 w 64"/>
                <a:gd name="T39" fmla="*/ 2147483647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4" h="66">
                  <a:moveTo>
                    <a:pt x="54" y="66"/>
                  </a:moveTo>
                  <a:lnTo>
                    <a:pt x="44" y="62"/>
                  </a:lnTo>
                  <a:lnTo>
                    <a:pt x="26" y="60"/>
                  </a:lnTo>
                  <a:lnTo>
                    <a:pt x="14" y="50"/>
                  </a:lnTo>
                  <a:lnTo>
                    <a:pt x="6" y="42"/>
                  </a:lnTo>
                  <a:lnTo>
                    <a:pt x="0" y="32"/>
                  </a:lnTo>
                  <a:lnTo>
                    <a:pt x="10" y="26"/>
                  </a:lnTo>
                  <a:lnTo>
                    <a:pt x="12" y="18"/>
                  </a:lnTo>
                  <a:lnTo>
                    <a:pt x="26" y="14"/>
                  </a:lnTo>
                  <a:lnTo>
                    <a:pt x="34" y="6"/>
                  </a:lnTo>
                  <a:lnTo>
                    <a:pt x="40" y="2"/>
                  </a:lnTo>
                  <a:lnTo>
                    <a:pt x="50" y="2"/>
                  </a:lnTo>
                  <a:lnTo>
                    <a:pt x="58" y="2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2" y="18"/>
                  </a:lnTo>
                  <a:lnTo>
                    <a:pt x="58" y="30"/>
                  </a:lnTo>
                  <a:lnTo>
                    <a:pt x="56" y="42"/>
                  </a:lnTo>
                  <a:lnTo>
                    <a:pt x="56" y="52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63"/>
            <p:cNvSpPr>
              <a:spLocks/>
            </p:cNvSpPr>
            <p:nvPr/>
          </p:nvSpPr>
          <p:spPr bwMode="auto">
            <a:xfrm>
              <a:off x="2124075" y="4262661"/>
              <a:ext cx="79375" cy="69850"/>
            </a:xfrm>
            <a:custGeom>
              <a:avLst/>
              <a:gdLst>
                <a:gd name="T0" fmla="*/ 2147483647 w 50"/>
                <a:gd name="T1" fmla="*/ 2147483647 h 44"/>
                <a:gd name="T2" fmla="*/ 2147483647 w 50"/>
                <a:gd name="T3" fmla="*/ 2147483647 h 44"/>
                <a:gd name="T4" fmla="*/ 2147483647 w 50"/>
                <a:gd name="T5" fmla="*/ 2147483647 h 44"/>
                <a:gd name="T6" fmla="*/ 2147483647 w 50"/>
                <a:gd name="T7" fmla="*/ 2147483647 h 44"/>
                <a:gd name="T8" fmla="*/ 2147483647 w 50"/>
                <a:gd name="T9" fmla="*/ 2147483647 h 44"/>
                <a:gd name="T10" fmla="*/ 0 w 50"/>
                <a:gd name="T11" fmla="*/ 2147483647 h 44"/>
                <a:gd name="T12" fmla="*/ 0 w 50"/>
                <a:gd name="T13" fmla="*/ 2147483647 h 44"/>
                <a:gd name="T14" fmla="*/ 2147483647 w 50"/>
                <a:gd name="T15" fmla="*/ 2147483647 h 44"/>
                <a:gd name="T16" fmla="*/ 2147483647 w 50"/>
                <a:gd name="T17" fmla="*/ 0 h 44"/>
                <a:gd name="T18" fmla="*/ 2147483647 w 50"/>
                <a:gd name="T19" fmla="*/ 2147483647 h 44"/>
                <a:gd name="T20" fmla="*/ 2147483647 w 50"/>
                <a:gd name="T21" fmla="*/ 2147483647 h 44"/>
                <a:gd name="T22" fmla="*/ 2147483647 w 50"/>
                <a:gd name="T23" fmla="*/ 2147483647 h 44"/>
                <a:gd name="T24" fmla="*/ 2147483647 w 50"/>
                <a:gd name="T25" fmla="*/ 2147483647 h 44"/>
                <a:gd name="T26" fmla="*/ 2147483647 w 50"/>
                <a:gd name="T27" fmla="*/ 2147483647 h 44"/>
                <a:gd name="T28" fmla="*/ 2147483647 w 50"/>
                <a:gd name="T29" fmla="*/ 2147483647 h 44"/>
                <a:gd name="T30" fmla="*/ 2147483647 w 50"/>
                <a:gd name="T31" fmla="*/ 2147483647 h 44"/>
                <a:gd name="T32" fmla="*/ 2147483647 w 50"/>
                <a:gd name="T33" fmla="*/ 2147483647 h 44"/>
                <a:gd name="T34" fmla="*/ 2147483647 w 50"/>
                <a:gd name="T35" fmla="*/ 2147483647 h 44"/>
                <a:gd name="T36" fmla="*/ 2147483647 w 50"/>
                <a:gd name="T37" fmla="*/ 2147483647 h 44"/>
                <a:gd name="T38" fmla="*/ 2147483647 w 50"/>
                <a:gd name="T39" fmla="*/ 2147483647 h 44"/>
                <a:gd name="T40" fmla="*/ 2147483647 w 50"/>
                <a:gd name="T41" fmla="*/ 2147483647 h 44"/>
                <a:gd name="T42" fmla="*/ 2147483647 w 50"/>
                <a:gd name="T43" fmla="*/ 2147483647 h 44"/>
                <a:gd name="T44" fmla="*/ 2147483647 w 50"/>
                <a:gd name="T45" fmla="*/ 2147483647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0" h="44">
                  <a:moveTo>
                    <a:pt x="18" y="20"/>
                  </a:moveTo>
                  <a:lnTo>
                    <a:pt x="12" y="16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0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4" y="36"/>
                  </a:lnTo>
                  <a:lnTo>
                    <a:pt x="42" y="42"/>
                  </a:lnTo>
                  <a:lnTo>
                    <a:pt x="38" y="44"/>
                  </a:lnTo>
                  <a:lnTo>
                    <a:pt x="34" y="32"/>
                  </a:lnTo>
                  <a:lnTo>
                    <a:pt x="28" y="26"/>
                  </a:lnTo>
                  <a:lnTo>
                    <a:pt x="24" y="24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64"/>
            <p:cNvSpPr>
              <a:spLocks/>
            </p:cNvSpPr>
            <p:nvPr/>
          </p:nvSpPr>
          <p:spPr bwMode="auto">
            <a:xfrm>
              <a:off x="2184400" y="4303936"/>
              <a:ext cx="161925" cy="60325"/>
            </a:xfrm>
            <a:custGeom>
              <a:avLst/>
              <a:gdLst>
                <a:gd name="T0" fmla="*/ 2147483647 w 102"/>
                <a:gd name="T1" fmla="*/ 2147483647 h 38"/>
                <a:gd name="T2" fmla="*/ 2147483647 w 102"/>
                <a:gd name="T3" fmla="*/ 2147483647 h 38"/>
                <a:gd name="T4" fmla="*/ 2147483647 w 102"/>
                <a:gd name="T5" fmla="*/ 2147483647 h 38"/>
                <a:gd name="T6" fmla="*/ 2147483647 w 102"/>
                <a:gd name="T7" fmla="*/ 2147483647 h 38"/>
                <a:gd name="T8" fmla="*/ 2147483647 w 102"/>
                <a:gd name="T9" fmla="*/ 2147483647 h 38"/>
                <a:gd name="T10" fmla="*/ 2147483647 w 102"/>
                <a:gd name="T11" fmla="*/ 2147483647 h 38"/>
                <a:gd name="T12" fmla="*/ 2147483647 w 102"/>
                <a:gd name="T13" fmla="*/ 2147483647 h 38"/>
                <a:gd name="T14" fmla="*/ 2147483647 w 102"/>
                <a:gd name="T15" fmla="*/ 2147483647 h 38"/>
                <a:gd name="T16" fmla="*/ 2147483647 w 102"/>
                <a:gd name="T17" fmla="*/ 2147483647 h 38"/>
                <a:gd name="T18" fmla="*/ 2147483647 w 102"/>
                <a:gd name="T19" fmla="*/ 2147483647 h 38"/>
                <a:gd name="T20" fmla="*/ 2147483647 w 102"/>
                <a:gd name="T21" fmla="*/ 2147483647 h 38"/>
                <a:gd name="T22" fmla="*/ 2147483647 w 102"/>
                <a:gd name="T23" fmla="*/ 2147483647 h 38"/>
                <a:gd name="T24" fmla="*/ 2147483647 w 102"/>
                <a:gd name="T25" fmla="*/ 2147483647 h 38"/>
                <a:gd name="T26" fmla="*/ 2147483647 w 102"/>
                <a:gd name="T27" fmla="*/ 2147483647 h 38"/>
                <a:gd name="T28" fmla="*/ 2147483647 w 102"/>
                <a:gd name="T29" fmla="*/ 2147483647 h 38"/>
                <a:gd name="T30" fmla="*/ 2147483647 w 102"/>
                <a:gd name="T31" fmla="*/ 2147483647 h 38"/>
                <a:gd name="T32" fmla="*/ 2147483647 w 102"/>
                <a:gd name="T33" fmla="*/ 2147483647 h 38"/>
                <a:gd name="T34" fmla="*/ 2147483647 w 102"/>
                <a:gd name="T35" fmla="*/ 2147483647 h 38"/>
                <a:gd name="T36" fmla="*/ 2147483647 w 102"/>
                <a:gd name="T37" fmla="*/ 2147483647 h 38"/>
                <a:gd name="T38" fmla="*/ 2147483647 w 102"/>
                <a:gd name="T39" fmla="*/ 2147483647 h 38"/>
                <a:gd name="T40" fmla="*/ 2147483647 w 102"/>
                <a:gd name="T41" fmla="*/ 2147483647 h 38"/>
                <a:gd name="T42" fmla="*/ 2147483647 w 102"/>
                <a:gd name="T43" fmla="*/ 2147483647 h 38"/>
                <a:gd name="T44" fmla="*/ 0 w 102"/>
                <a:gd name="T45" fmla="*/ 2147483647 h 38"/>
                <a:gd name="T46" fmla="*/ 2147483647 w 102"/>
                <a:gd name="T47" fmla="*/ 2147483647 h 38"/>
                <a:gd name="T48" fmla="*/ 2147483647 w 102"/>
                <a:gd name="T49" fmla="*/ 2147483647 h 38"/>
                <a:gd name="T50" fmla="*/ 2147483647 w 102"/>
                <a:gd name="T51" fmla="*/ 2147483647 h 38"/>
                <a:gd name="T52" fmla="*/ 2147483647 w 102"/>
                <a:gd name="T53" fmla="*/ 2147483647 h 38"/>
                <a:gd name="T54" fmla="*/ 2147483647 w 102"/>
                <a:gd name="T55" fmla="*/ 2147483647 h 38"/>
                <a:gd name="T56" fmla="*/ 2147483647 w 102"/>
                <a:gd name="T57" fmla="*/ 2147483647 h 38"/>
                <a:gd name="T58" fmla="*/ 2147483647 w 102"/>
                <a:gd name="T59" fmla="*/ 2147483647 h 38"/>
                <a:gd name="T60" fmla="*/ 2147483647 w 102"/>
                <a:gd name="T61" fmla="*/ 2147483647 h 38"/>
                <a:gd name="T62" fmla="*/ 2147483647 w 102"/>
                <a:gd name="T63" fmla="*/ 2147483647 h 38"/>
                <a:gd name="T64" fmla="*/ 2147483647 w 102"/>
                <a:gd name="T65" fmla="*/ 2147483647 h 38"/>
                <a:gd name="T66" fmla="*/ 2147483647 w 102"/>
                <a:gd name="T67" fmla="*/ 0 h 38"/>
                <a:gd name="T68" fmla="*/ 2147483647 w 102"/>
                <a:gd name="T69" fmla="*/ 2147483647 h 38"/>
                <a:gd name="T70" fmla="*/ 2147483647 w 102"/>
                <a:gd name="T71" fmla="*/ 2147483647 h 38"/>
                <a:gd name="T72" fmla="*/ 2147483647 w 102"/>
                <a:gd name="T73" fmla="*/ 2147483647 h 38"/>
                <a:gd name="T74" fmla="*/ 2147483647 w 102"/>
                <a:gd name="T75" fmla="*/ 2147483647 h 38"/>
                <a:gd name="T76" fmla="*/ 2147483647 w 102"/>
                <a:gd name="T77" fmla="*/ 2147483647 h 38"/>
                <a:gd name="T78" fmla="*/ 2147483647 w 102"/>
                <a:gd name="T79" fmla="*/ 2147483647 h 38"/>
                <a:gd name="T80" fmla="*/ 2147483647 w 102"/>
                <a:gd name="T81" fmla="*/ 2147483647 h 38"/>
                <a:gd name="T82" fmla="*/ 2147483647 w 102"/>
                <a:gd name="T83" fmla="*/ 2147483647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2" h="38">
                  <a:moveTo>
                    <a:pt x="88" y="34"/>
                  </a:moveTo>
                  <a:lnTo>
                    <a:pt x="82" y="32"/>
                  </a:lnTo>
                  <a:lnTo>
                    <a:pt x="80" y="28"/>
                  </a:lnTo>
                  <a:lnTo>
                    <a:pt x="80" y="22"/>
                  </a:lnTo>
                  <a:lnTo>
                    <a:pt x="80" y="16"/>
                  </a:lnTo>
                  <a:lnTo>
                    <a:pt x="78" y="12"/>
                  </a:lnTo>
                  <a:lnTo>
                    <a:pt x="72" y="10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60" y="16"/>
                  </a:lnTo>
                  <a:lnTo>
                    <a:pt x="52" y="18"/>
                  </a:lnTo>
                  <a:lnTo>
                    <a:pt x="48" y="22"/>
                  </a:lnTo>
                  <a:lnTo>
                    <a:pt x="50" y="26"/>
                  </a:lnTo>
                  <a:lnTo>
                    <a:pt x="52" y="30"/>
                  </a:lnTo>
                  <a:lnTo>
                    <a:pt x="52" y="36"/>
                  </a:lnTo>
                  <a:lnTo>
                    <a:pt x="44" y="38"/>
                  </a:lnTo>
                  <a:lnTo>
                    <a:pt x="38" y="32"/>
                  </a:lnTo>
                  <a:lnTo>
                    <a:pt x="32" y="26"/>
                  </a:lnTo>
                  <a:lnTo>
                    <a:pt x="26" y="22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8" y="20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52" y="6"/>
                  </a:lnTo>
                  <a:lnTo>
                    <a:pt x="62" y="2"/>
                  </a:lnTo>
                  <a:lnTo>
                    <a:pt x="72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4" y="10"/>
                  </a:lnTo>
                  <a:lnTo>
                    <a:pt x="98" y="16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30"/>
                  </a:lnTo>
                  <a:lnTo>
                    <a:pt x="88" y="34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65"/>
            <p:cNvSpPr>
              <a:spLocks/>
            </p:cNvSpPr>
            <p:nvPr/>
          </p:nvSpPr>
          <p:spPr bwMode="auto">
            <a:xfrm>
              <a:off x="2149475" y="3951511"/>
              <a:ext cx="263525" cy="88900"/>
            </a:xfrm>
            <a:custGeom>
              <a:avLst/>
              <a:gdLst>
                <a:gd name="T0" fmla="*/ 2147483647 w 166"/>
                <a:gd name="T1" fmla="*/ 2147483647 h 56"/>
                <a:gd name="T2" fmla="*/ 2147483647 w 166"/>
                <a:gd name="T3" fmla="*/ 2147483647 h 56"/>
                <a:gd name="T4" fmla="*/ 2147483647 w 166"/>
                <a:gd name="T5" fmla="*/ 2147483647 h 56"/>
                <a:gd name="T6" fmla="*/ 2147483647 w 166"/>
                <a:gd name="T7" fmla="*/ 2147483647 h 56"/>
                <a:gd name="T8" fmla="*/ 2147483647 w 166"/>
                <a:gd name="T9" fmla="*/ 2147483647 h 56"/>
                <a:gd name="T10" fmla="*/ 2147483647 w 166"/>
                <a:gd name="T11" fmla="*/ 2147483647 h 56"/>
                <a:gd name="T12" fmla="*/ 2147483647 w 166"/>
                <a:gd name="T13" fmla="*/ 2147483647 h 56"/>
                <a:gd name="T14" fmla="*/ 2147483647 w 166"/>
                <a:gd name="T15" fmla="*/ 2147483647 h 56"/>
                <a:gd name="T16" fmla="*/ 2147483647 w 166"/>
                <a:gd name="T17" fmla="*/ 2147483647 h 56"/>
                <a:gd name="T18" fmla="*/ 2147483647 w 166"/>
                <a:gd name="T19" fmla="*/ 2147483647 h 56"/>
                <a:gd name="T20" fmla="*/ 2147483647 w 166"/>
                <a:gd name="T21" fmla="*/ 2147483647 h 56"/>
                <a:gd name="T22" fmla="*/ 2147483647 w 166"/>
                <a:gd name="T23" fmla="*/ 2147483647 h 56"/>
                <a:gd name="T24" fmla="*/ 2147483647 w 166"/>
                <a:gd name="T25" fmla="*/ 2147483647 h 56"/>
                <a:gd name="T26" fmla="*/ 2147483647 w 166"/>
                <a:gd name="T27" fmla="*/ 2147483647 h 56"/>
                <a:gd name="T28" fmla="*/ 2147483647 w 166"/>
                <a:gd name="T29" fmla="*/ 2147483647 h 56"/>
                <a:gd name="T30" fmla="*/ 2147483647 w 166"/>
                <a:gd name="T31" fmla="*/ 2147483647 h 56"/>
                <a:gd name="T32" fmla="*/ 2147483647 w 166"/>
                <a:gd name="T33" fmla="*/ 2147483647 h 56"/>
                <a:gd name="T34" fmla="*/ 2147483647 w 166"/>
                <a:gd name="T35" fmla="*/ 2147483647 h 56"/>
                <a:gd name="T36" fmla="*/ 2147483647 w 166"/>
                <a:gd name="T37" fmla="*/ 2147483647 h 56"/>
                <a:gd name="T38" fmla="*/ 0 w 166"/>
                <a:gd name="T39" fmla="*/ 2147483647 h 56"/>
                <a:gd name="T40" fmla="*/ 2147483647 w 166"/>
                <a:gd name="T41" fmla="*/ 2147483647 h 56"/>
                <a:gd name="T42" fmla="*/ 2147483647 w 166"/>
                <a:gd name="T43" fmla="*/ 2147483647 h 56"/>
                <a:gd name="T44" fmla="*/ 2147483647 w 166"/>
                <a:gd name="T45" fmla="*/ 2147483647 h 56"/>
                <a:gd name="T46" fmla="*/ 2147483647 w 166"/>
                <a:gd name="T47" fmla="*/ 0 h 56"/>
                <a:gd name="T48" fmla="*/ 2147483647 w 166"/>
                <a:gd name="T49" fmla="*/ 0 h 56"/>
                <a:gd name="T50" fmla="*/ 2147483647 w 166"/>
                <a:gd name="T51" fmla="*/ 2147483647 h 56"/>
                <a:gd name="T52" fmla="*/ 2147483647 w 166"/>
                <a:gd name="T53" fmla="*/ 2147483647 h 56"/>
                <a:gd name="T54" fmla="*/ 2147483647 w 166"/>
                <a:gd name="T55" fmla="*/ 2147483647 h 56"/>
                <a:gd name="T56" fmla="*/ 2147483647 w 166"/>
                <a:gd name="T57" fmla="*/ 2147483647 h 56"/>
                <a:gd name="T58" fmla="*/ 2147483647 w 166"/>
                <a:gd name="T59" fmla="*/ 2147483647 h 56"/>
                <a:gd name="T60" fmla="*/ 2147483647 w 166"/>
                <a:gd name="T61" fmla="*/ 2147483647 h 56"/>
                <a:gd name="T62" fmla="*/ 2147483647 w 166"/>
                <a:gd name="T63" fmla="*/ 2147483647 h 56"/>
                <a:gd name="T64" fmla="*/ 2147483647 w 166"/>
                <a:gd name="T65" fmla="*/ 2147483647 h 56"/>
                <a:gd name="T66" fmla="*/ 2147483647 w 166"/>
                <a:gd name="T67" fmla="*/ 2147483647 h 56"/>
                <a:gd name="T68" fmla="*/ 2147483647 w 166"/>
                <a:gd name="T69" fmla="*/ 2147483647 h 56"/>
                <a:gd name="T70" fmla="*/ 2147483647 w 166"/>
                <a:gd name="T71" fmla="*/ 2147483647 h 56"/>
                <a:gd name="T72" fmla="*/ 2147483647 w 166"/>
                <a:gd name="T73" fmla="*/ 2147483647 h 56"/>
                <a:gd name="T74" fmla="*/ 2147483647 w 166"/>
                <a:gd name="T75" fmla="*/ 2147483647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6" h="56">
                  <a:moveTo>
                    <a:pt x="148" y="56"/>
                  </a:moveTo>
                  <a:lnTo>
                    <a:pt x="140" y="52"/>
                  </a:lnTo>
                  <a:lnTo>
                    <a:pt x="130" y="52"/>
                  </a:lnTo>
                  <a:lnTo>
                    <a:pt x="124" y="56"/>
                  </a:lnTo>
                  <a:lnTo>
                    <a:pt x="116" y="54"/>
                  </a:lnTo>
                  <a:lnTo>
                    <a:pt x="118" y="46"/>
                  </a:lnTo>
                  <a:lnTo>
                    <a:pt x="116" y="40"/>
                  </a:lnTo>
                  <a:lnTo>
                    <a:pt x="104" y="40"/>
                  </a:lnTo>
                  <a:lnTo>
                    <a:pt x="100" y="32"/>
                  </a:lnTo>
                  <a:lnTo>
                    <a:pt x="94" y="30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62" y="18"/>
                  </a:lnTo>
                  <a:lnTo>
                    <a:pt x="48" y="16"/>
                  </a:lnTo>
                  <a:lnTo>
                    <a:pt x="44" y="12"/>
                  </a:lnTo>
                  <a:lnTo>
                    <a:pt x="34" y="10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10" y="6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4" y="4"/>
                  </a:lnTo>
                  <a:lnTo>
                    <a:pt x="88" y="10"/>
                  </a:lnTo>
                  <a:lnTo>
                    <a:pt x="104" y="14"/>
                  </a:lnTo>
                  <a:lnTo>
                    <a:pt x="110" y="20"/>
                  </a:lnTo>
                  <a:lnTo>
                    <a:pt x="116" y="24"/>
                  </a:lnTo>
                  <a:lnTo>
                    <a:pt x="130" y="30"/>
                  </a:lnTo>
                  <a:lnTo>
                    <a:pt x="142" y="34"/>
                  </a:lnTo>
                  <a:lnTo>
                    <a:pt x="154" y="40"/>
                  </a:lnTo>
                  <a:lnTo>
                    <a:pt x="166" y="46"/>
                  </a:lnTo>
                  <a:lnTo>
                    <a:pt x="160" y="50"/>
                  </a:lnTo>
                  <a:lnTo>
                    <a:pt x="152" y="52"/>
                  </a:lnTo>
                  <a:lnTo>
                    <a:pt x="150" y="56"/>
                  </a:lnTo>
                  <a:lnTo>
                    <a:pt x="148" y="5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66"/>
            <p:cNvSpPr>
              <a:spLocks/>
            </p:cNvSpPr>
            <p:nvPr/>
          </p:nvSpPr>
          <p:spPr bwMode="auto">
            <a:xfrm>
              <a:off x="2413000" y="4034061"/>
              <a:ext cx="69850" cy="47625"/>
            </a:xfrm>
            <a:custGeom>
              <a:avLst/>
              <a:gdLst>
                <a:gd name="T0" fmla="*/ 0 w 44"/>
                <a:gd name="T1" fmla="*/ 2147483647 h 30"/>
                <a:gd name="T2" fmla="*/ 2147483647 w 44"/>
                <a:gd name="T3" fmla="*/ 2147483647 h 30"/>
                <a:gd name="T4" fmla="*/ 2147483647 w 44"/>
                <a:gd name="T5" fmla="*/ 2147483647 h 30"/>
                <a:gd name="T6" fmla="*/ 2147483647 w 44"/>
                <a:gd name="T7" fmla="*/ 2147483647 h 30"/>
                <a:gd name="T8" fmla="*/ 2147483647 w 44"/>
                <a:gd name="T9" fmla="*/ 2147483647 h 30"/>
                <a:gd name="T10" fmla="*/ 2147483647 w 44"/>
                <a:gd name="T11" fmla="*/ 2147483647 h 30"/>
                <a:gd name="T12" fmla="*/ 2147483647 w 44"/>
                <a:gd name="T13" fmla="*/ 2147483647 h 30"/>
                <a:gd name="T14" fmla="*/ 2147483647 w 44"/>
                <a:gd name="T15" fmla="*/ 2147483647 h 30"/>
                <a:gd name="T16" fmla="*/ 2147483647 w 44"/>
                <a:gd name="T17" fmla="*/ 2147483647 h 30"/>
                <a:gd name="T18" fmla="*/ 2147483647 w 44"/>
                <a:gd name="T19" fmla="*/ 2147483647 h 30"/>
                <a:gd name="T20" fmla="*/ 2147483647 w 44"/>
                <a:gd name="T21" fmla="*/ 0 h 30"/>
                <a:gd name="T22" fmla="*/ 2147483647 w 44"/>
                <a:gd name="T23" fmla="*/ 2147483647 h 30"/>
                <a:gd name="T24" fmla="*/ 2147483647 w 44"/>
                <a:gd name="T25" fmla="*/ 2147483647 h 30"/>
                <a:gd name="T26" fmla="*/ 2147483647 w 44"/>
                <a:gd name="T27" fmla="*/ 2147483647 h 30"/>
                <a:gd name="T28" fmla="*/ 2147483647 w 44"/>
                <a:gd name="T29" fmla="*/ 2147483647 h 30"/>
                <a:gd name="T30" fmla="*/ 2147483647 w 44"/>
                <a:gd name="T31" fmla="*/ 2147483647 h 30"/>
                <a:gd name="T32" fmla="*/ 2147483647 w 44"/>
                <a:gd name="T33" fmla="*/ 2147483647 h 30"/>
                <a:gd name="T34" fmla="*/ 2147483647 w 44"/>
                <a:gd name="T35" fmla="*/ 2147483647 h 30"/>
                <a:gd name="T36" fmla="*/ 0 w 44"/>
                <a:gd name="T37" fmla="*/ 2147483647 h 30"/>
                <a:gd name="T38" fmla="*/ 0 w 44"/>
                <a:gd name="T39" fmla="*/ 2147483647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" h="30">
                  <a:moveTo>
                    <a:pt x="0" y="28"/>
                  </a:moveTo>
                  <a:lnTo>
                    <a:pt x="16" y="30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24"/>
                  </a:lnTo>
                  <a:lnTo>
                    <a:pt x="36" y="20"/>
                  </a:lnTo>
                  <a:lnTo>
                    <a:pt x="42" y="18"/>
                  </a:lnTo>
                  <a:lnTo>
                    <a:pt x="44" y="14"/>
                  </a:lnTo>
                  <a:lnTo>
                    <a:pt x="42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67"/>
            <p:cNvSpPr>
              <a:spLocks/>
            </p:cNvSpPr>
            <p:nvPr/>
          </p:nvSpPr>
          <p:spPr bwMode="auto">
            <a:xfrm>
              <a:off x="2314575" y="4068986"/>
              <a:ext cx="50800" cy="28575"/>
            </a:xfrm>
            <a:custGeom>
              <a:avLst/>
              <a:gdLst>
                <a:gd name="T0" fmla="*/ 0 w 32"/>
                <a:gd name="T1" fmla="*/ 2147483647 h 18"/>
                <a:gd name="T2" fmla="*/ 2147483647 w 32"/>
                <a:gd name="T3" fmla="*/ 0 h 18"/>
                <a:gd name="T4" fmla="*/ 2147483647 w 32"/>
                <a:gd name="T5" fmla="*/ 0 h 18"/>
                <a:gd name="T6" fmla="*/ 2147483647 w 32"/>
                <a:gd name="T7" fmla="*/ 2147483647 h 18"/>
                <a:gd name="T8" fmla="*/ 2147483647 w 32"/>
                <a:gd name="T9" fmla="*/ 2147483647 h 18"/>
                <a:gd name="T10" fmla="*/ 2147483647 w 32"/>
                <a:gd name="T11" fmla="*/ 2147483647 h 18"/>
                <a:gd name="T12" fmla="*/ 2147483647 w 32"/>
                <a:gd name="T13" fmla="*/ 2147483647 h 18"/>
                <a:gd name="T14" fmla="*/ 2147483647 w 32"/>
                <a:gd name="T15" fmla="*/ 2147483647 h 18"/>
                <a:gd name="T16" fmla="*/ 2147483647 w 32"/>
                <a:gd name="T17" fmla="*/ 2147483647 h 18"/>
                <a:gd name="T18" fmla="*/ 2147483647 w 32"/>
                <a:gd name="T19" fmla="*/ 2147483647 h 18"/>
                <a:gd name="T20" fmla="*/ 2147483647 w 32"/>
                <a:gd name="T21" fmla="*/ 2147483647 h 18"/>
                <a:gd name="T22" fmla="*/ 0 w 32"/>
                <a:gd name="T23" fmla="*/ 2147483647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" h="18">
                  <a:moveTo>
                    <a:pt x="0" y="6"/>
                  </a:moveTo>
                  <a:lnTo>
                    <a:pt x="6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24" y="14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68"/>
            <p:cNvSpPr>
              <a:spLocks/>
            </p:cNvSpPr>
            <p:nvPr/>
          </p:nvSpPr>
          <p:spPr bwMode="auto">
            <a:xfrm>
              <a:off x="2470150" y="4040411"/>
              <a:ext cx="92075" cy="57150"/>
            </a:xfrm>
            <a:custGeom>
              <a:avLst/>
              <a:gdLst>
                <a:gd name="T0" fmla="*/ 2147483647 w 58"/>
                <a:gd name="T1" fmla="*/ 0 h 36"/>
                <a:gd name="T2" fmla="*/ 2147483647 w 58"/>
                <a:gd name="T3" fmla="*/ 2147483647 h 36"/>
                <a:gd name="T4" fmla="*/ 2147483647 w 58"/>
                <a:gd name="T5" fmla="*/ 2147483647 h 36"/>
                <a:gd name="T6" fmla="*/ 2147483647 w 58"/>
                <a:gd name="T7" fmla="*/ 2147483647 h 36"/>
                <a:gd name="T8" fmla="*/ 2147483647 w 58"/>
                <a:gd name="T9" fmla="*/ 2147483647 h 36"/>
                <a:gd name="T10" fmla="*/ 2147483647 w 58"/>
                <a:gd name="T11" fmla="*/ 2147483647 h 36"/>
                <a:gd name="T12" fmla="*/ 2147483647 w 58"/>
                <a:gd name="T13" fmla="*/ 2147483647 h 36"/>
                <a:gd name="T14" fmla="*/ 2147483647 w 58"/>
                <a:gd name="T15" fmla="*/ 2147483647 h 36"/>
                <a:gd name="T16" fmla="*/ 2147483647 w 58"/>
                <a:gd name="T17" fmla="*/ 2147483647 h 36"/>
                <a:gd name="T18" fmla="*/ 2147483647 w 58"/>
                <a:gd name="T19" fmla="*/ 2147483647 h 36"/>
                <a:gd name="T20" fmla="*/ 2147483647 w 58"/>
                <a:gd name="T21" fmla="*/ 2147483647 h 36"/>
                <a:gd name="T22" fmla="*/ 2147483647 w 58"/>
                <a:gd name="T23" fmla="*/ 2147483647 h 36"/>
                <a:gd name="T24" fmla="*/ 2147483647 w 58"/>
                <a:gd name="T25" fmla="*/ 2147483647 h 36"/>
                <a:gd name="T26" fmla="*/ 2147483647 w 58"/>
                <a:gd name="T27" fmla="*/ 2147483647 h 36"/>
                <a:gd name="T28" fmla="*/ 2147483647 w 58"/>
                <a:gd name="T29" fmla="*/ 2147483647 h 36"/>
                <a:gd name="T30" fmla="*/ 2147483647 w 58"/>
                <a:gd name="T31" fmla="*/ 2147483647 h 36"/>
                <a:gd name="T32" fmla="*/ 2147483647 w 58"/>
                <a:gd name="T33" fmla="*/ 2147483647 h 36"/>
                <a:gd name="T34" fmla="*/ 2147483647 w 58"/>
                <a:gd name="T35" fmla="*/ 2147483647 h 36"/>
                <a:gd name="T36" fmla="*/ 2147483647 w 58"/>
                <a:gd name="T37" fmla="*/ 2147483647 h 36"/>
                <a:gd name="T38" fmla="*/ 2147483647 w 58"/>
                <a:gd name="T39" fmla="*/ 2147483647 h 36"/>
                <a:gd name="T40" fmla="*/ 2147483647 w 58"/>
                <a:gd name="T41" fmla="*/ 2147483647 h 36"/>
                <a:gd name="T42" fmla="*/ 0 w 58"/>
                <a:gd name="T43" fmla="*/ 2147483647 h 36"/>
                <a:gd name="T44" fmla="*/ 2147483647 w 58"/>
                <a:gd name="T45" fmla="*/ 2147483647 h 36"/>
                <a:gd name="T46" fmla="*/ 2147483647 w 58"/>
                <a:gd name="T47" fmla="*/ 2147483647 h 36"/>
                <a:gd name="T48" fmla="*/ 2147483647 w 58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" h="36">
                  <a:moveTo>
                    <a:pt x="6" y="0"/>
                  </a:moveTo>
                  <a:lnTo>
                    <a:pt x="16" y="2"/>
                  </a:lnTo>
                  <a:lnTo>
                    <a:pt x="24" y="2"/>
                  </a:lnTo>
                  <a:lnTo>
                    <a:pt x="34" y="4"/>
                  </a:lnTo>
                  <a:lnTo>
                    <a:pt x="40" y="6"/>
                  </a:lnTo>
                  <a:lnTo>
                    <a:pt x="46" y="10"/>
                  </a:lnTo>
                  <a:lnTo>
                    <a:pt x="56" y="16"/>
                  </a:lnTo>
                  <a:lnTo>
                    <a:pt x="58" y="20"/>
                  </a:lnTo>
                  <a:lnTo>
                    <a:pt x="54" y="24"/>
                  </a:lnTo>
                  <a:lnTo>
                    <a:pt x="44" y="22"/>
                  </a:lnTo>
                  <a:lnTo>
                    <a:pt x="38" y="22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2" y="28"/>
                  </a:lnTo>
                  <a:lnTo>
                    <a:pt x="12" y="34"/>
                  </a:lnTo>
                  <a:lnTo>
                    <a:pt x="8" y="36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69"/>
            <p:cNvSpPr>
              <a:spLocks/>
            </p:cNvSpPr>
            <p:nvPr/>
          </p:nvSpPr>
          <p:spPr bwMode="auto">
            <a:xfrm>
              <a:off x="2590800" y="4072161"/>
              <a:ext cx="41275" cy="15875"/>
            </a:xfrm>
            <a:custGeom>
              <a:avLst/>
              <a:gdLst>
                <a:gd name="T0" fmla="*/ 2147483647 w 26"/>
                <a:gd name="T1" fmla="*/ 0 h 10"/>
                <a:gd name="T2" fmla="*/ 2147483647 w 26"/>
                <a:gd name="T3" fmla="*/ 0 h 10"/>
                <a:gd name="T4" fmla="*/ 0 w 26"/>
                <a:gd name="T5" fmla="*/ 2147483647 h 10"/>
                <a:gd name="T6" fmla="*/ 2147483647 w 26"/>
                <a:gd name="T7" fmla="*/ 2147483647 h 10"/>
                <a:gd name="T8" fmla="*/ 2147483647 w 26"/>
                <a:gd name="T9" fmla="*/ 2147483647 h 10"/>
                <a:gd name="T10" fmla="*/ 2147483647 w 26"/>
                <a:gd name="T11" fmla="*/ 2147483647 h 10"/>
                <a:gd name="T12" fmla="*/ 2147483647 w 26"/>
                <a:gd name="T13" fmla="*/ 2147483647 h 10"/>
                <a:gd name="T14" fmla="*/ 2147483647 w 26"/>
                <a:gd name="T15" fmla="*/ 2147483647 h 10"/>
                <a:gd name="T16" fmla="*/ 2147483647 w 26"/>
                <a:gd name="T17" fmla="*/ 0 h 10"/>
                <a:gd name="T18" fmla="*/ 2147483647 w 26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0">
                  <a:moveTo>
                    <a:pt x="18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70"/>
            <p:cNvSpPr>
              <a:spLocks/>
            </p:cNvSpPr>
            <p:nvPr/>
          </p:nvSpPr>
          <p:spPr bwMode="auto">
            <a:xfrm>
              <a:off x="2311400" y="3897536"/>
              <a:ext cx="19050" cy="25400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0 h 16"/>
                <a:gd name="T4" fmla="*/ 0 w 12"/>
                <a:gd name="T5" fmla="*/ 2147483647 h 16"/>
                <a:gd name="T6" fmla="*/ 2147483647 w 12"/>
                <a:gd name="T7" fmla="*/ 2147483647 h 16"/>
                <a:gd name="T8" fmla="*/ 2147483647 w 12"/>
                <a:gd name="T9" fmla="*/ 2147483647 h 16"/>
                <a:gd name="T10" fmla="*/ 2147483647 w 12"/>
                <a:gd name="T11" fmla="*/ 2147483647 h 16"/>
                <a:gd name="T12" fmla="*/ 2147483647 w 12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71"/>
            <p:cNvSpPr>
              <a:spLocks/>
            </p:cNvSpPr>
            <p:nvPr/>
          </p:nvSpPr>
          <p:spPr bwMode="auto">
            <a:xfrm>
              <a:off x="2647950" y="3694336"/>
              <a:ext cx="19050" cy="12700"/>
            </a:xfrm>
            <a:custGeom>
              <a:avLst/>
              <a:gdLst>
                <a:gd name="T0" fmla="*/ 2147483647 w 12"/>
                <a:gd name="T1" fmla="*/ 0 h 8"/>
                <a:gd name="T2" fmla="*/ 2147483647 w 12"/>
                <a:gd name="T3" fmla="*/ 2147483647 h 8"/>
                <a:gd name="T4" fmla="*/ 0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2147483647 w 1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8">
                  <a:moveTo>
                    <a:pt x="6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72"/>
            <p:cNvSpPr>
              <a:spLocks/>
            </p:cNvSpPr>
            <p:nvPr/>
          </p:nvSpPr>
          <p:spPr bwMode="auto">
            <a:xfrm>
              <a:off x="2301875" y="4230911"/>
              <a:ext cx="295275" cy="422275"/>
            </a:xfrm>
            <a:custGeom>
              <a:avLst/>
              <a:gdLst>
                <a:gd name="T0" fmla="*/ 2147483647 w 186"/>
                <a:gd name="T1" fmla="*/ 2147483647 h 266"/>
                <a:gd name="T2" fmla="*/ 2147483647 w 186"/>
                <a:gd name="T3" fmla="*/ 2147483647 h 266"/>
                <a:gd name="T4" fmla="*/ 2147483647 w 186"/>
                <a:gd name="T5" fmla="*/ 2147483647 h 266"/>
                <a:gd name="T6" fmla="*/ 2147483647 w 186"/>
                <a:gd name="T7" fmla="*/ 2147483647 h 266"/>
                <a:gd name="T8" fmla="*/ 2147483647 w 186"/>
                <a:gd name="T9" fmla="*/ 2147483647 h 266"/>
                <a:gd name="T10" fmla="*/ 2147483647 w 186"/>
                <a:gd name="T11" fmla="*/ 2147483647 h 266"/>
                <a:gd name="T12" fmla="*/ 2147483647 w 186"/>
                <a:gd name="T13" fmla="*/ 2147483647 h 266"/>
                <a:gd name="T14" fmla="*/ 2147483647 w 186"/>
                <a:gd name="T15" fmla="*/ 0 h 266"/>
                <a:gd name="T16" fmla="*/ 2147483647 w 186"/>
                <a:gd name="T17" fmla="*/ 2147483647 h 266"/>
                <a:gd name="T18" fmla="*/ 2147483647 w 186"/>
                <a:gd name="T19" fmla="*/ 2147483647 h 266"/>
                <a:gd name="T20" fmla="*/ 2147483647 w 186"/>
                <a:gd name="T21" fmla="*/ 2147483647 h 266"/>
                <a:gd name="T22" fmla="*/ 2147483647 w 186"/>
                <a:gd name="T23" fmla="*/ 2147483647 h 266"/>
                <a:gd name="T24" fmla="*/ 2147483647 w 186"/>
                <a:gd name="T25" fmla="*/ 2147483647 h 266"/>
                <a:gd name="T26" fmla="*/ 2147483647 w 186"/>
                <a:gd name="T27" fmla="*/ 2147483647 h 266"/>
                <a:gd name="T28" fmla="*/ 2147483647 w 186"/>
                <a:gd name="T29" fmla="*/ 2147483647 h 266"/>
                <a:gd name="T30" fmla="*/ 2147483647 w 186"/>
                <a:gd name="T31" fmla="*/ 2147483647 h 266"/>
                <a:gd name="T32" fmla="*/ 2147483647 w 186"/>
                <a:gd name="T33" fmla="*/ 2147483647 h 266"/>
                <a:gd name="T34" fmla="*/ 2147483647 w 186"/>
                <a:gd name="T35" fmla="*/ 2147483647 h 266"/>
                <a:gd name="T36" fmla="*/ 2147483647 w 186"/>
                <a:gd name="T37" fmla="*/ 2147483647 h 266"/>
                <a:gd name="T38" fmla="*/ 2147483647 w 186"/>
                <a:gd name="T39" fmla="*/ 2147483647 h 266"/>
                <a:gd name="T40" fmla="*/ 2147483647 w 186"/>
                <a:gd name="T41" fmla="*/ 2147483647 h 266"/>
                <a:gd name="T42" fmla="*/ 2147483647 w 186"/>
                <a:gd name="T43" fmla="*/ 2147483647 h 266"/>
                <a:gd name="T44" fmla="*/ 2147483647 w 186"/>
                <a:gd name="T45" fmla="*/ 2147483647 h 266"/>
                <a:gd name="T46" fmla="*/ 2147483647 w 186"/>
                <a:gd name="T47" fmla="*/ 2147483647 h 266"/>
                <a:gd name="T48" fmla="*/ 2147483647 w 186"/>
                <a:gd name="T49" fmla="*/ 2147483647 h 266"/>
                <a:gd name="T50" fmla="*/ 2147483647 w 186"/>
                <a:gd name="T51" fmla="*/ 2147483647 h 266"/>
                <a:gd name="T52" fmla="*/ 2147483647 w 186"/>
                <a:gd name="T53" fmla="*/ 2147483647 h 266"/>
                <a:gd name="T54" fmla="*/ 2147483647 w 186"/>
                <a:gd name="T55" fmla="*/ 2147483647 h 266"/>
                <a:gd name="T56" fmla="*/ 2147483647 w 186"/>
                <a:gd name="T57" fmla="*/ 2147483647 h 266"/>
                <a:gd name="T58" fmla="*/ 2147483647 w 186"/>
                <a:gd name="T59" fmla="*/ 2147483647 h 266"/>
                <a:gd name="T60" fmla="*/ 2147483647 w 186"/>
                <a:gd name="T61" fmla="*/ 2147483647 h 266"/>
                <a:gd name="T62" fmla="*/ 2147483647 w 186"/>
                <a:gd name="T63" fmla="*/ 2147483647 h 266"/>
                <a:gd name="T64" fmla="*/ 2147483647 w 186"/>
                <a:gd name="T65" fmla="*/ 2147483647 h 266"/>
                <a:gd name="T66" fmla="*/ 2147483647 w 186"/>
                <a:gd name="T67" fmla="*/ 2147483647 h 266"/>
                <a:gd name="T68" fmla="*/ 2147483647 w 186"/>
                <a:gd name="T69" fmla="*/ 2147483647 h 266"/>
                <a:gd name="T70" fmla="*/ 2147483647 w 186"/>
                <a:gd name="T71" fmla="*/ 2147483647 h 266"/>
                <a:gd name="T72" fmla="*/ 2147483647 w 186"/>
                <a:gd name="T73" fmla="*/ 2147483647 h 266"/>
                <a:gd name="T74" fmla="*/ 2147483647 w 186"/>
                <a:gd name="T75" fmla="*/ 2147483647 h 266"/>
                <a:gd name="T76" fmla="*/ 2147483647 w 186"/>
                <a:gd name="T77" fmla="*/ 2147483647 h 266"/>
                <a:gd name="T78" fmla="*/ 2147483647 w 186"/>
                <a:gd name="T79" fmla="*/ 2147483647 h 266"/>
                <a:gd name="T80" fmla="*/ 2147483647 w 186"/>
                <a:gd name="T81" fmla="*/ 2147483647 h 266"/>
                <a:gd name="T82" fmla="*/ 2147483647 w 186"/>
                <a:gd name="T83" fmla="*/ 2147483647 h 266"/>
                <a:gd name="T84" fmla="*/ 2147483647 w 186"/>
                <a:gd name="T85" fmla="*/ 2147483647 h 266"/>
                <a:gd name="T86" fmla="*/ 2147483647 w 186"/>
                <a:gd name="T87" fmla="*/ 2147483647 h 2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86" h="266">
                  <a:moveTo>
                    <a:pt x="28" y="66"/>
                  </a:moveTo>
                  <a:lnTo>
                    <a:pt x="30" y="72"/>
                  </a:lnTo>
                  <a:lnTo>
                    <a:pt x="34" y="68"/>
                  </a:lnTo>
                  <a:lnTo>
                    <a:pt x="34" y="58"/>
                  </a:lnTo>
                  <a:lnTo>
                    <a:pt x="44" y="50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4" y="28"/>
                  </a:lnTo>
                  <a:lnTo>
                    <a:pt x="68" y="20"/>
                  </a:lnTo>
                  <a:lnTo>
                    <a:pt x="74" y="20"/>
                  </a:lnTo>
                  <a:lnTo>
                    <a:pt x="78" y="16"/>
                  </a:lnTo>
                  <a:lnTo>
                    <a:pt x="88" y="16"/>
                  </a:lnTo>
                  <a:lnTo>
                    <a:pt x="96" y="12"/>
                  </a:lnTo>
                  <a:lnTo>
                    <a:pt x="104" y="6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18" y="10"/>
                  </a:lnTo>
                  <a:lnTo>
                    <a:pt x="112" y="14"/>
                  </a:lnTo>
                  <a:lnTo>
                    <a:pt x="106" y="18"/>
                  </a:lnTo>
                  <a:lnTo>
                    <a:pt x="96" y="26"/>
                  </a:lnTo>
                  <a:lnTo>
                    <a:pt x="92" y="34"/>
                  </a:lnTo>
                  <a:lnTo>
                    <a:pt x="90" y="48"/>
                  </a:lnTo>
                  <a:lnTo>
                    <a:pt x="92" y="54"/>
                  </a:lnTo>
                  <a:lnTo>
                    <a:pt x="96" y="60"/>
                  </a:lnTo>
                  <a:lnTo>
                    <a:pt x="100" y="64"/>
                  </a:lnTo>
                  <a:lnTo>
                    <a:pt x="102" y="68"/>
                  </a:lnTo>
                  <a:lnTo>
                    <a:pt x="102" y="82"/>
                  </a:lnTo>
                  <a:lnTo>
                    <a:pt x="108" y="86"/>
                  </a:lnTo>
                  <a:lnTo>
                    <a:pt x="136" y="84"/>
                  </a:lnTo>
                  <a:lnTo>
                    <a:pt x="148" y="98"/>
                  </a:lnTo>
                  <a:lnTo>
                    <a:pt x="176" y="96"/>
                  </a:lnTo>
                  <a:lnTo>
                    <a:pt x="182" y="102"/>
                  </a:lnTo>
                  <a:lnTo>
                    <a:pt x="176" y="110"/>
                  </a:lnTo>
                  <a:lnTo>
                    <a:pt x="176" y="120"/>
                  </a:lnTo>
                  <a:lnTo>
                    <a:pt x="176" y="128"/>
                  </a:lnTo>
                  <a:lnTo>
                    <a:pt x="176" y="136"/>
                  </a:lnTo>
                  <a:lnTo>
                    <a:pt x="178" y="136"/>
                  </a:lnTo>
                  <a:lnTo>
                    <a:pt x="180" y="138"/>
                  </a:lnTo>
                  <a:lnTo>
                    <a:pt x="180" y="150"/>
                  </a:lnTo>
                  <a:lnTo>
                    <a:pt x="180" y="160"/>
                  </a:lnTo>
                  <a:lnTo>
                    <a:pt x="184" y="162"/>
                  </a:lnTo>
                  <a:lnTo>
                    <a:pt x="186" y="172"/>
                  </a:lnTo>
                  <a:lnTo>
                    <a:pt x="178" y="168"/>
                  </a:lnTo>
                  <a:lnTo>
                    <a:pt x="174" y="168"/>
                  </a:lnTo>
                  <a:lnTo>
                    <a:pt x="168" y="170"/>
                  </a:lnTo>
                  <a:lnTo>
                    <a:pt x="150" y="170"/>
                  </a:lnTo>
                  <a:lnTo>
                    <a:pt x="140" y="172"/>
                  </a:lnTo>
                  <a:lnTo>
                    <a:pt x="140" y="174"/>
                  </a:lnTo>
                  <a:lnTo>
                    <a:pt x="138" y="176"/>
                  </a:lnTo>
                  <a:lnTo>
                    <a:pt x="140" y="178"/>
                  </a:lnTo>
                  <a:lnTo>
                    <a:pt x="146" y="180"/>
                  </a:lnTo>
                  <a:lnTo>
                    <a:pt x="152" y="182"/>
                  </a:lnTo>
                  <a:lnTo>
                    <a:pt x="152" y="188"/>
                  </a:lnTo>
                  <a:lnTo>
                    <a:pt x="146" y="186"/>
                  </a:lnTo>
                  <a:lnTo>
                    <a:pt x="142" y="186"/>
                  </a:lnTo>
                  <a:lnTo>
                    <a:pt x="140" y="188"/>
                  </a:lnTo>
                  <a:lnTo>
                    <a:pt x="140" y="200"/>
                  </a:lnTo>
                  <a:lnTo>
                    <a:pt x="146" y="208"/>
                  </a:lnTo>
                  <a:lnTo>
                    <a:pt x="148" y="220"/>
                  </a:lnTo>
                  <a:lnTo>
                    <a:pt x="146" y="234"/>
                  </a:lnTo>
                  <a:lnTo>
                    <a:pt x="144" y="252"/>
                  </a:lnTo>
                  <a:lnTo>
                    <a:pt x="138" y="266"/>
                  </a:lnTo>
                  <a:lnTo>
                    <a:pt x="132" y="262"/>
                  </a:lnTo>
                  <a:lnTo>
                    <a:pt x="132" y="252"/>
                  </a:lnTo>
                  <a:lnTo>
                    <a:pt x="136" y="246"/>
                  </a:lnTo>
                  <a:lnTo>
                    <a:pt x="134" y="240"/>
                  </a:lnTo>
                  <a:lnTo>
                    <a:pt x="132" y="234"/>
                  </a:lnTo>
                  <a:lnTo>
                    <a:pt x="90" y="232"/>
                  </a:lnTo>
                  <a:lnTo>
                    <a:pt x="86" y="224"/>
                  </a:lnTo>
                  <a:lnTo>
                    <a:pt x="74" y="212"/>
                  </a:lnTo>
                  <a:lnTo>
                    <a:pt x="64" y="200"/>
                  </a:lnTo>
                  <a:lnTo>
                    <a:pt x="50" y="196"/>
                  </a:lnTo>
                  <a:lnTo>
                    <a:pt x="38" y="192"/>
                  </a:lnTo>
                  <a:lnTo>
                    <a:pt x="26" y="192"/>
                  </a:lnTo>
                  <a:lnTo>
                    <a:pt x="16" y="186"/>
                  </a:lnTo>
                  <a:lnTo>
                    <a:pt x="0" y="176"/>
                  </a:lnTo>
                  <a:lnTo>
                    <a:pt x="4" y="168"/>
                  </a:lnTo>
                  <a:lnTo>
                    <a:pt x="4" y="158"/>
                  </a:lnTo>
                  <a:lnTo>
                    <a:pt x="12" y="158"/>
                  </a:lnTo>
                  <a:lnTo>
                    <a:pt x="20" y="152"/>
                  </a:lnTo>
                  <a:lnTo>
                    <a:pt x="24" y="138"/>
                  </a:lnTo>
                  <a:lnTo>
                    <a:pt x="24" y="124"/>
                  </a:lnTo>
                  <a:lnTo>
                    <a:pt x="24" y="110"/>
                  </a:lnTo>
                  <a:lnTo>
                    <a:pt x="22" y="96"/>
                  </a:lnTo>
                  <a:lnTo>
                    <a:pt x="20" y="90"/>
                  </a:lnTo>
                  <a:lnTo>
                    <a:pt x="14" y="80"/>
                  </a:lnTo>
                  <a:lnTo>
                    <a:pt x="26" y="72"/>
                  </a:lnTo>
                  <a:lnTo>
                    <a:pt x="28" y="6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73"/>
            <p:cNvSpPr>
              <a:spLocks/>
            </p:cNvSpPr>
            <p:nvPr/>
          </p:nvSpPr>
          <p:spPr bwMode="auto">
            <a:xfrm>
              <a:off x="2251075" y="4510311"/>
              <a:ext cx="139700" cy="158750"/>
            </a:xfrm>
            <a:custGeom>
              <a:avLst/>
              <a:gdLst>
                <a:gd name="T0" fmla="*/ 2147483647 w 88"/>
                <a:gd name="T1" fmla="*/ 2147483647 h 100"/>
                <a:gd name="T2" fmla="*/ 2147483647 w 88"/>
                <a:gd name="T3" fmla="*/ 2147483647 h 100"/>
                <a:gd name="T4" fmla="*/ 2147483647 w 88"/>
                <a:gd name="T5" fmla="*/ 2147483647 h 100"/>
                <a:gd name="T6" fmla="*/ 2147483647 w 88"/>
                <a:gd name="T7" fmla="*/ 2147483647 h 100"/>
                <a:gd name="T8" fmla="*/ 2147483647 w 88"/>
                <a:gd name="T9" fmla="*/ 2147483647 h 100"/>
                <a:gd name="T10" fmla="*/ 2147483647 w 88"/>
                <a:gd name="T11" fmla="*/ 2147483647 h 100"/>
                <a:gd name="T12" fmla="*/ 2147483647 w 88"/>
                <a:gd name="T13" fmla="*/ 2147483647 h 100"/>
                <a:gd name="T14" fmla="*/ 2147483647 w 88"/>
                <a:gd name="T15" fmla="*/ 2147483647 h 100"/>
                <a:gd name="T16" fmla="*/ 2147483647 w 88"/>
                <a:gd name="T17" fmla="*/ 2147483647 h 100"/>
                <a:gd name="T18" fmla="*/ 2147483647 w 88"/>
                <a:gd name="T19" fmla="*/ 2147483647 h 100"/>
                <a:gd name="T20" fmla="*/ 0 w 88"/>
                <a:gd name="T21" fmla="*/ 2147483647 h 100"/>
                <a:gd name="T22" fmla="*/ 0 w 88"/>
                <a:gd name="T23" fmla="*/ 2147483647 h 100"/>
                <a:gd name="T24" fmla="*/ 2147483647 w 88"/>
                <a:gd name="T25" fmla="*/ 2147483647 h 100"/>
                <a:gd name="T26" fmla="*/ 2147483647 w 88"/>
                <a:gd name="T27" fmla="*/ 2147483647 h 100"/>
                <a:gd name="T28" fmla="*/ 2147483647 w 88"/>
                <a:gd name="T29" fmla="*/ 2147483647 h 100"/>
                <a:gd name="T30" fmla="*/ 2147483647 w 88"/>
                <a:gd name="T31" fmla="*/ 2147483647 h 100"/>
                <a:gd name="T32" fmla="*/ 2147483647 w 88"/>
                <a:gd name="T33" fmla="*/ 2147483647 h 100"/>
                <a:gd name="T34" fmla="*/ 2147483647 w 88"/>
                <a:gd name="T35" fmla="*/ 0 h 100"/>
                <a:gd name="T36" fmla="*/ 2147483647 w 88"/>
                <a:gd name="T37" fmla="*/ 2147483647 h 100"/>
                <a:gd name="T38" fmla="*/ 2147483647 w 88"/>
                <a:gd name="T39" fmla="*/ 2147483647 h 100"/>
                <a:gd name="T40" fmla="*/ 2147483647 w 88"/>
                <a:gd name="T41" fmla="*/ 2147483647 h 100"/>
                <a:gd name="T42" fmla="*/ 2147483647 w 88"/>
                <a:gd name="T43" fmla="*/ 2147483647 h 100"/>
                <a:gd name="T44" fmla="*/ 2147483647 w 88"/>
                <a:gd name="T45" fmla="*/ 2147483647 h 100"/>
                <a:gd name="T46" fmla="*/ 2147483647 w 88"/>
                <a:gd name="T47" fmla="*/ 2147483647 h 100"/>
                <a:gd name="T48" fmla="*/ 2147483647 w 88"/>
                <a:gd name="T49" fmla="*/ 2147483647 h 100"/>
                <a:gd name="T50" fmla="*/ 2147483647 w 88"/>
                <a:gd name="T51" fmla="*/ 2147483647 h 100"/>
                <a:gd name="T52" fmla="*/ 2147483647 w 88"/>
                <a:gd name="T53" fmla="*/ 2147483647 h 100"/>
                <a:gd name="T54" fmla="*/ 2147483647 w 88"/>
                <a:gd name="T55" fmla="*/ 2147483647 h 100"/>
                <a:gd name="T56" fmla="*/ 2147483647 w 88"/>
                <a:gd name="T57" fmla="*/ 2147483647 h 100"/>
                <a:gd name="T58" fmla="*/ 2147483647 w 88"/>
                <a:gd name="T59" fmla="*/ 2147483647 h 100"/>
                <a:gd name="T60" fmla="*/ 2147483647 w 88"/>
                <a:gd name="T61" fmla="*/ 2147483647 h 1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" h="100">
                  <a:moveTo>
                    <a:pt x="26" y="100"/>
                  </a:moveTo>
                  <a:lnTo>
                    <a:pt x="20" y="94"/>
                  </a:lnTo>
                  <a:lnTo>
                    <a:pt x="8" y="88"/>
                  </a:lnTo>
                  <a:lnTo>
                    <a:pt x="8" y="76"/>
                  </a:lnTo>
                  <a:lnTo>
                    <a:pt x="14" y="72"/>
                  </a:lnTo>
                  <a:lnTo>
                    <a:pt x="18" y="64"/>
                  </a:lnTo>
                  <a:lnTo>
                    <a:pt x="18" y="58"/>
                  </a:lnTo>
                  <a:lnTo>
                    <a:pt x="14" y="58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22" y="6"/>
                  </a:lnTo>
                  <a:lnTo>
                    <a:pt x="32" y="0"/>
                  </a:lnTo>
                  <a:lnTo>
                    <a:pt x="58" y="16"/>
                  </a:lnTo>
                  <a:lnTo>
                    <a:pt x="70" y="16"/>
                  </a:lnTo>
                  <a:lnTo>
                    <a:pt x="88" y="22"/>
                  </a:lnTo>
                  <a:lnTo>
                    <a:pt x="86" y="30"/>
                  </a:lnTo>
                  <a:lnTo>
                    <a:pt x="86" y="40"/>
                  </a:lnTo>
                  <a:lnTo>
                    <a:pt x="82" y="48"/>
                  </a:lnTo>
                  <a:lnTo>
                    <a:pt x="76" y="56"/>
                  </a:lnTo>
                  <a:lnTo>
                    <a:pt x="68" y="62"/>
                  </a:lnTo>
                  <a:lnTo>
                    <a:pt x="52" y="68"/>
                  </a:lnTo>
                  <a:lnTo>
                    <a:pt x="46" y="74"/>
                  </a:lnTo>
                  <a:lnTo>
                    <a:pt x="40" y="82"/>
                  </a:lnTo>
                  <a:lnTo>
                    <a:pt x="36" y="92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74"/>
            <p:cNvSpPr>
              <a:spLocks/>
            </p:cNvSpPr>
            <p:nvPr/>
          </p:nvSpPr>
          <p:spPr bwMode="auto">
            <a:xfrm>
              <a:off x="2724150" y="4269011"/>
              <a:ext cx="31750" cy="25400"/>
            </a:xfrm>
            <a:custGeom>
              <a:avLst/>
              <a:gdLst>
                <a:gd name="T0" fmla="*/ 2147483647 w 20"/>
                <a:gd name="T1" fmla="*/ 0 h 16"/>
                <a:gd name="T2" fmla="*/ 2147483647 w 20"/>
                <a:gd name="T3" fmla="*/ 0 h 16"/>
                <a:gd name="T4" fmla="*/ 2147483647 w 20"/>
                <a:gd name="T5" fmla="*/ 2147483647 h 16"/>
                <a:gd name="T6" fmla="*/ 2147483647 w 20"/>
                <a:gd name="T7" fmla="*/ 2147483647 h 16"/>
                <a:gd name="T8" fmla="*/ 0 w 20"/>
                <a:gd name="T9" fmla="*/ 2147483647 h 16"/>
                <a:gd name="T10" fmla="*/ 2147483647 w 20"/>
                <a:gd name="T11" fmla="*/ 2147483647 h 16"/>
                <a:gd name="T12" fmla="*/ 2147483647 w 20"/>
                <a:gd name="T13" fmla="*/ 2147483647 h 16"/>
                <a:gd name="T14" fmla="*/ 2147483647 w 20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16">
                  <a:moveTo>
                    <a:pt x="12" y="0"/>
                  </a:moveTo>
                  <a:lnTo>
                    <a:pt x="20" y="0"/>
                  </a:lnTo>
                  <a:lnTo>
                    <a:pt x="18" y="10"/>
                  </a:lnTo>
                  <a:lnTo>
                    <a:pt x="14" y="16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75"/>
            <p:cNvSpPr>
              <a:spLocks/>
            </p:cNvSpPr>
            <p:nvPr/>
          </p:nvSpPr>
          <p:spPr bwMode="auto">
            <a:xfrm>
              <a:off x="2444750" y="4234086"/>
              <a:ext cx="333375" cy="292100"/>
            </a:xfrm>
            <a:custGeom>
              <a:avLst/>
              <a:gdLst>
                <a:gd name="T0" fmla="*/ 2147483647 w 210"/>
                <a:gd name="T1" fmla="*/ 2147483647 h 184"/>
                <a:gd name="T2" fmla="*/ 2147483647 w 210"/>
                <a:gd name="T3" fmla="*/ 0 h 184"/>
                <a:gd name="T4" fmla="*/ 2147483647 w 210"/>
                <a:gd name="T5" fmla="*/ 2147483647 h 184"/>
                <a:gd name="T6" fmla="*/ 2147483647 w 210"/>
                <a:gd name="T7" fmla="*/ 2147483647 h 184"/>
                <a:gd name="T8" fmla="*/ 2147483647 w 210"/>
                <a:gd name="T9" fmla="*/ 2147483647 h 184"/>
                <a:gd name="T10" fmla="*/ 2147483647 w 210"/>
                <a:gd name="T11" fmla="*/ 2147483647 h 184"/>
                <a:gd name="T12" fmla="*/ 2147483647 w 210"/>
                <a:gd name="T13" fmla="*/ 2147483647 h 184"/>
                <a:gd name="T14" fmla="*/ 2147483647 w 210"/>
                <a:gd name="T15" fmla="*/ 2147483647 h 184"/>
                <a:gd name="T16" fmla="*/ 2147483647 w 210"/>
                <a:gd name="T17" fmla="*/ 2147483647 h 184"/>
                <a:gd name="T18" fmla="*/ 2147483647 w 210"/>
                <a:gd name="T19" fmla="*/ 2147483647 h 184"/>
                <a:gd name="T20" fmla="*/ 2147483647 w 210"/>
                <a:gd name="T21" fmla="*/ 2147483647 h 184"/>
                <a:gd name="T22" fmla="*/ 2147483647 w 210"/>
                <a:gd name="T23" fmla="*/ 2147483647 h 184"/>
                <a:gd name="T24" fmla="*/ 2147483647 w 210"/>
                <a:gd name="T25" fmla="*/ 2147483647 h 184"/>
                <a:gd name="T26" fmla="*/ 2147483647 w 210"/>
                <a:gd name="T27" fmla="*/ 2147483647 h 184"/>
                <a:gd name="T28" fmla="*/ 2147483647 w 210"/>
                <a:gd name="T29" fmla="*/ 2147483647 h 184"/>
                <a:gd name="T30" fmla="*/ 2147483647 w 210"/>
                <a:gd name="T31" fmla="*/ 2147483647 h 184"/>
                <a:gd name="T32" fmla="*/ 2147483647 w 210"/>
                <a:gd name="T33" fmla="*/ 2147483647 h 184"/>
                <a:gd name="T34" fmla="*/ 2147483647 w 210"/>
                <a:gd name="T35" fmla="*/ 2147483647 h 184"/>
                <a:gd name="T36" fmla="*/ 2147483647 w 210"/>
                <a:gd name="T37" fmla="*/ 2147483647 h 184"/>
                <a:gd name="T38" fmla="*/ 2147483647 w 210"/>
                <a:gd name="T39" fmla="*/ 2147483647 h 184"/>
                <a:gd name="T40" fmla="*/ 2147483647 w 210"/>
                <a:gd name="T41" fmla="*/ 2147483647 h 184"/>
                <a:gd name="T42" fmla="*/ 2147483647 w 210"/>
                <a:gd name="T43" fmla="*/ 2147483647 h 184"/>
                <a:gd name="T44" fmla="*/ 2147483647 w 210"/>
                <a:gd name="T45" fmla="*/ 2147483647 h 184"/>
                <a:gd name="T46" fmla="*/ 2147483647 w 210"/>
                <a:gd name="T47" fmla="*/ 2147483647 h 184"/>
                <a:gd name="T48" fmla="*/ 2147483647 w 210"/>
                <a:gd name="T49" fmla="*/ 2147483647 h 184"/>
                <a:gd name="T50" fmla="*/ 2147483647 w 210"/>
                <a:gd name="T51" fmla="*/ 2147483647 h 184"/>
                <a:gd name="T52" fmla="*/ 2147483647 w 210"/>
                <a:gd name="T53" fmla="*/ 2147483647 h 184"/>
                <a:gd name="T54" fmla="*/ 2147483647 w 210"/>
                <a:gd name="T55" fmla="*/ 2147483647 h 184"/>
                <a:gd name="T56" fmla="*/ 2147483647 w 210"/>
                <a:gd name="T57" fmla="*/ 2147483647 h 184"/>
                <a:gd name="T58" fmla="*/ 2147483647 w 210"/>
                <a:gd name="T59" fmla="*/ 2147483647 h 184"/>
                <a:gd name="T60" fmla="*/ 2147483647 w 210"/>
                <a:gd name="T61" fmla="*/ 2147483647 h 184"/>
                <a:gd name="T62" fmla="*/ 2147483647 w 210"/>
                <a:gd name="T63" fmla="*/ 2147483647 h 184"/>
                <a:gd name="T64" fmla="*/ 2147483647 w 210"/>
                <a:gd name="T65" fmla="*/ 2147483647 h 184"/>
                <a:gd name="T66" fmla="*/ 2147483647 w 210"/>
                <a:gd name="T67" fmla="*/ 2147483647 h 184"/>
                <a:gd name="T68" fmla="*/ 2147483647 w 210"/>
                <a:gd name="T69" fmla="*/ 2147483647 h 184"/>
                <a:gd name="T70" fmla="*/ 0 w 210"/>
                <a:gd name="T71" fmla="*/ 2147483647 h 184"/>
                <a:gd name="T72" fmla="*/ 2147483647 w 210"/>
                <a:gd name="T73" fmla="*/ 2147483647 h 184"/>
                <a:gd name="T74" fmla="*/ 2147483647 w 210"/>
                <a:gd name="T75" fmla="*/ 2147483647 h 184"/>
                <a:gd name="T76" fmla="*/ 2147483647 w 210"/>
                <a:gd name="T77" fmla="*/ 2147483647 h 184"/>
                <a:gd name="T78" fmla="*/ 2147483647 w 210"/>
                <a:gd name="T79" fmla="*/ 2147483647 h 184"/>
                <a:gd name="T80" fmla="*/ 2147483647 w 210"/>
                <a:gd name="T81" fmla="*/ 2147483647 h 184"/>
                <a:gd name="T82" fmla="*/ 2147483647 w 210"/>
                <a:gd name="T83" fmla="*/ 2147483647 h 184"/>
                <a:gd name="T84" fmla="*/ 2147483647 w 210"/>
                <a:gd name="T85" fmla="*/ 2147483647 h 184"/>
                <a:gd name="T86" fmla="*/ 2147483647 w 210"/>
                <a:gd name="T87" fmla="*/ 2147483647 h 1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0" h="184">
                  <a:moveTo>
                    <a:pt x="44" y="14"/>
                  </a:moveTo>
                  <a:lnTo>
                    <a:pt x="46" y="8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2" y="4"/>
                  </a:lnTo>
                  <a:lnTo>
                    <a:pt x="52" y="12"/>
                  </a:lnTo>
                  <a:lnTo>
                    <a:pt x="60" y="14"/>
                  </a:lnTo>
                  <a:lnTo>
                    <a:pt x="70" y="16"/>
                  </a:lnTo>
                  <a:lnTo>
                    <a:pt x="76" y="22"/>
                  </a:lnTo>
                  <a:lnTo>
                    <a:pt x="80" y="24"/>
                  </a:lnTo>
                  <a:lnTo>
                    <a:pt x="98" y="28"/>
                  </a:lnTo>
                  <a:lnTo>
                    <a:pt x="108" y="28"/>
                  </a:lnTo>
                  <a:lnTo>
                    <a:pt x="126" y="36"/>
                  </a:lnTo>
                  <a:lnTo>
                    <a:pt x="138" y="32"/>
                  </a:lnTo>
                  <a:lnTo>
                    <a:pt x="146" y="28"/>
                  </a:lnTo>
                  <a:lnTo>
                    <a:pt x="156" y="26"/>
                  </a:lnTo>
                  <a:lnTo>
                    <a:pt x="164" y="28"/>
                  </a:lnTo>
                  <a:lnTo>
                    <a:pt x="174" y="28"/>
                  </a:lnTo>
                  <a:lnTo>
                    <a:pt x="170" y="30"/>
                  </a:lnTo>
                  <a:lnTo>
                    <a:pt x="162" y="32"/>
                  </a:lnTo>
                  <a:lnTo>
                    <a:pt x="164" y="40"/>
                  </a:lnTo>
                  <a:lnTo>
                    <a:pt x="176" y="40"/>
                  </a:lnTo>
                  <a:lnTo>
                    <a:pt x="188" y="42"/>
                  </a:lnTo>
                  <a:lnTo>
                    <a:pt x="192" y="46"/>
                  </a:lnTo>
                  <a:lnTo>
                    <a:pt x="192" y="52"/>
                  </a:lnTo>
                  <a:lnTo>
                    <a:pt x="188" y="56"/>
                  </a:lnTo>
                  <a:lnTo>
                    <a:pt x="188" y="62"/>
                  </a:lnTo>
                  <a:lnTo>
                    <a:pt x="196" y="60"/>
                  </a:lnTo>
                  <a:lnTo>
                    <a:pt x="202" y="58"/>
                  </a:lnTo>
                  <a:lnTo>
                    <a:pt x="210" y="62"/>
                  </a:lnTo>
                  <a:lnTo>
                    <a:pt x="204" y="70"/>
                  </a:lnTo>
                  <a:lnTo>
                    <a:pt x="200" y="76"/>
                  </a:lnTo>
                  <a:lnTo>
                    <a:pt x="202" y="84"/>
                  </a:lnTo>
                  <a:lnTo>
                    <a:pt x="192" y="90"/>
                  </a:lnTo>
                  <a:lnTo>
                    <a:pt x="188" y="96"/>
                  </a:lnTo>
                  <a:lnTo>
                    <a:pt x="190" y="104"/>
                  </a:lnTo>
                  <a:lnTo>
                    <a:pt x="194" y="110"/>
                  </a:lnTo>
                  <a:lnTo>
                    <a:pt x="196" y="116"/>
                  </a:lnTo>
                  <a:lnTo>
                    <a:pt x="192" y="126"/>
                  </a:lnTo>
                  <a:lnTo>
                    <a:pt x="180" y="130"/>
                  </a:lnTo>
                  <a:lnTo>
                    <a:pt x="170" y="132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48" y="134"/>
                  </a:lnTo>
                  <a:lnTo>
                    <a:pt x="140" y="130"/>
                  </a:lnTo>
                  <a:lnTo>
                    <a:pt x="134" y="132"/>
                  </a:lnTo>
                  <a:lnTo>
                    <a:pt x="140" y="138"/>
                  </a:lnTo>
                  <a:lnTo>
                    <a:pt x="142" y="148"/>
                  </a:lnTo>
                  <a:lnTo>
                    <a:pt x="148" y="156"/>
                  </a:lnTo>
                  <a:lnTo>
                    <a:pt x="154" y="156"/>
                  </a:lnTo>
                  <a:lnTo>
                    <a:pt x="154" y="160"/>
                  </a:lnTo>
                  <a:lnTo>
                    <a:pt x="152" y="166"/>
                  </a:lnTo>
                  <a:lnTo>
                    <a:pt x="146" y="166"/>
                  </a:lnTo>
                  <a:lnTo>
                    <a:pt x="140" y="168"/>
                  </a:lnTo>
                  <a:lnTo>
                    <a:pt x="130" y="180"/>
                  </a:lnTo>
                  <a:lnTo>
                    <a:pt x="116" y="184"/>
                  </a:lnTo>
                  <a:lnTo>
                    <a:pt x="106" y="182"/>
                  </a:lnTo>
                  <a:lnTo>
                    <a:pt x="98" y="174"/>
                  </a:lnTo>
                  <a:lnTo>
                    <a:pt x="96" y="170"/>
                  </a:lnTo>
                  <a:lnTo>
                    <a:pt x="94" y="160"/>
                  </a:lnTo>
                  <a:lnTo>
                    <a:pt x="90" y="158"/>
                  </a:lnTo>
                  <a:lnTo>
                    <a:pt x="90" y="136"/>
                  </a:lnTo>
                  <a:lnTo>
                    <a:pt x="86" y="134"/>
                  </a:lnTo>
                  <a:lnTo>
                    <a:pt x="86" y="108"/>
                  </a:lnTo>
                  <a:lnTo>
                    <a:pt x="92" y="100"/>
                  </a:lnTo>
                  <a:lnTo>
                    <a:pt x="86" y="94"/>
                  </a:lnTo>
                  <a:lnTo>
                    <a:pt x="58" y="96"/>
                  </a:lnTo>
                  <a:lnTo>
                    <a:pt x="46" y="82"/>
                  </a:lnTo>
                  <a:lnTo>
                    <a:pt x="18" y="84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0" y="46"/>
                  </a:lnTo>
                  <a:lnTo>
                    <a:pt x="2" y="32"/>
                  </a:lnTo>
                  <a:lnTo>
                    <a:pt x="8" y="22"/>
                  </a:lnTo>
                  <a:lnTo>
                    <a:pt x="18" y="14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30"/>
                  </a:lnTo>
                  <a:lnTo>
                    <a:pt x="16" y="34"/>
                  </a:lnTo>
                  <a:lnTo>
                    <a:pt x="18" y="46"/>
                  </a:lnTo>
                  <a:lnTo>
                    <a:pt x="22" y="52"/>
                  </a:lnTo>
                  <a:lnTo>
                    <a:pt x="30" y="48"/>
                  </a:lnTo>
                  <a:lnTo>
                    <a:pt x="34" y="40"/>
                  </a:lnTo>
                  <a:lnTo>
                    <a:pt x="30" y="32"/>
                  </a:lnTo>
                  <a:lnTo>
                    <a:pt x="28" y="26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76"/>
            <p:cNvSpPr>
              <a:spLocks/>
            </p:cNvSpPr>
            <p:nvPr/>
          </p:nvSpPr>
          <p:spPr bwMode="auto">
            <a:xfrm>
              <a:off x="2743200" y="4332511"/>
              <a:ext cx="111125" cy="180975"/>
            </a:xfrm>
            <a:custGeom>
              <a:avLst/>
              <a:gdLst>
                <a:gd name="T0" fmla="*/ 2147483647 w 70"/>
                <a:gd name="T1" fmla="*/ 2147483647 h 114"/>
                <a:gd name="T2" fmla="*/ 2147483647 w 70"/>
                <a:gd name="T3" fmla="*/ 2147483647 h 114"/>
                <a:gd name="T4" fmla="*/ 2147483647 w 70"/>
                <a:gd name="T5" fmla="*/ 2147483647 h 114"/>
                <a:gd name="T6" fmla="*/ 2147483647 w 70"/>
                <a:gd name="T7" fmla="*/ 2147483647 h 114"/>
                <a:gd name="T8" fmla="*/ 2147483647 w 70"/>
                <a:gd name="T9" fmla="*/ 2147483647 h 114"/>
                <a:gd name="T10" fmla="*/ 2147483647 w 70"/>
                <a:gd name="T11" fmla="*/ 2147483647 h 114"/>
                <a:gd name="T12" fmla="*/ 2147483647 w 70"/>
                <a:gd name="T13" fmla="*/ 2147483647 h 114"/>
                <a:gd name="T14" fmla="*/ 2147483647 w 70"/>
                <a:gd name="T15" fmla="*/ 2147483647 h 114"/>
                <a:gd name="T16" fmla="*/ 2147483647 w 70"/>
                <a:gd name="T17" fmla="*/ 2147483647 h 114"/>
                <a:gd name="T18" fmla="*/ 2147483647 w 70"/>
                <a:gd name="T19" fmla="*/ 2147483647 h 114"/>
                <a:gd name="T20" fmla="*/ 2147483647 w 70"/>
                <a:gd name="T21" fmla="*/ 2147483647 h 114"/>
                <a:gd name="T22" fmla="*/ 2147483647 w 70"/>
                <a:gd name="T23" fmla="*/ 2147483647 h 114"/>
                <a:gd name="T24" fmla="*/ 2147483647 w 70"/>
                <a:gd name="T25" fmla="*/ 2147483647 h 114"/>
                <a:gd name="T26" fmla="*/ 2147483647 w 70"/>
                <a:gd name="T27" fmla="*/ 2147483647 h 114"/>
                <a:gd name="T28" fmla="*/ 2147483647 w 70"/>
                <a:gd name="T29" fmla="*/ 2147483647 h 114"/>
                <a:gd name="T30" fmla="*/ 2147483647 w 70"/>
                <a:gd name="T31" fmla="*/ 2147483647 h 114"/>
                <a:gd name="T32" fmla="*/ 2147483647 w 70"/>
                <a:gd name="T33" fmla="*/ 2147483647 h 114"/>
                <a:gd name="T34" fmla="*/ 2147483647 w 70"/>
                <a:gd name="T35" fmla="*/ 2147483647 h 114"/>
                <a:gd name="T36" fmla="*/ 2147483647 w 70"/>
                <a:gd name="T37" fmla="*/ 2147483647 h 114"/>
                <a:gd name="T38" fmla="*/ 2147483647 w 70"/>
                <a:gd name="T39" fmla="*/ 2147483647 h 114"/>
                <a:gd name="T40" fmla="*/ 2147483647 w 70"/>
                <a:gd name="T41" fmla="*/ 2147483647 h 114"/>
                <a:gd name="T42" fmla="*/ 2147483647 w 70"/>
                <a:gd name="T43" fmla="*/ 2147483647 h 114"/>
                <a:gd name="T44" fmla="*/ 2147483647 w 70"/>
                <a:gd name="T45" fmla="*/ 2147483647 h 114"/>
                <a:gd name="T46" fmla="*/ 2147483647 w 70"/>
                <a:gd name="T47" fmla="*/ 2147483647 h 114"/>
                <a:gd name="T48" fmla="*/ 2147483647 w 70"/>
                <a:gd name="T49" fmla="*/ 2147483647 h 114"/>
                <a:gd name="T50" fmla="*/ 2147483647 w 70"/>
                <a:gd name="T51" fmla="*/ 2147483647 h 114"/>
                <a:gd name="T52" fmla="*/ 2147483647 w 70"/>
                <a:gd name="T53" fmla="*/ 2147483647 h 114"/>
                <a:gd name="T54" fmla="*/ 0 w 70"/>
                <a:gd name="T55" fmla="*/ 2147483647 h 114"/>
                <a:gd name="T56" fmla="*/ 2147483647 w 70"/>
                <a:gd name="T57" fmla="*/ 2147483647 h 114"/>
                <a:gd name="T58" fmla="*/ 2147483647 w 70"/>
                <a:gd name="T59" fmla="*/ 2147483647 h 114"/>
                <a:gd name="T60" fmla="*/ 2147483647 w 70"/>
                <a:gd name="T61" fmla="*/ 2147483647 h 114"/>
                <a:gd name="T62" fmla="*/ 2147483647 w 70"/>
                <a:gd name="T63" fmla="*/ 2147483647 h 114"/>
                <a:gd name="T64" fmla="*/ 2147483647 w 70"/>
                <a:gd name="T65" fmla="*/ 0 h 114"/>
                <a:gd name="T66" fmla="*/ 2147483647 w 70"/>
                <a:gd name="T67" fmla="*/ 2147483647 h 114"/>
                <a:gd name="T68" fmla="*/ 2147483647 w 70"/>
                <a:gd name="T69" fmla="*/ 2147483647 h 114"/>
                <a:gd name="T70" fmla="*/ 2147483647 w 70"/>
                <a:gd name="T71" fmla="*/ 2147483647 h 114"/>
                <a:gd name="T72" fmla="*/ 2147483647 w 70"/>
                <a:gd name="T73" fmla="*/ 2147483647 h 114"/>
                <a:gd name="T74" fmla="*/ 2147483647 w 70"/>
                <a:gd name="T75" fmla="*/ 2147483647 h 114"/>
                <a:gd name="T76" fmla="*/ 2147483647 w 70"/>
                <a:gd name="T77" fmla="*/ 2147483647 h 1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0" h="114">
                  <a:moveTo>
                    <a:pt x="42" y="30"/>
                  </a:moveTo>
                  <a:lnTo>
                    <a:pt x="50" y="24"/>
                  </a:lnTo>
                  <a:lnTo>
                    <a:pt x="58" y="30"/>
                  </a:lnTo>
                  <a:lnTo>
                    <a:pt x="66" y="40"/>
                  </a:lnTo>
                  <a:lnTo>
                    <a:pt x="64" y="48"/>
                  </a:lnTo>
                  <a:lnTo>
                    <a:pt x="60" y="54"/>
                  </a:lnTo>
                  <a:lnTo>
                    <a:pt x="54" y="62"/>
                  </a:lnTo>
                  <a:lnTo>
                    <a:pt x="52" y="72"/>
                  </a:lnTo>
                  <a:lnTo>
                    <a:pt x="56" y="76"/>
                  </a:lnTo>
                  <a:lnTo>
                    <a:pt x="60" y="82"/>
                  </a:lnTo>
                  <a:lnTo>
                    <a:pt x="64" y="86"/>
                  </a:lnTo>
                  <a:lnTo>
                    <a:pt x="66" y="90"/>
                  </a:lnTo>
                  <a:lnTo>
                    <a:pt x="70" y="100"/>
                  </a:lnTo>
                  <a:lnTo>
                    <a:pt x="66" y="104"/>
                  </a:lnTo>
                  <a:lnTo>
                    <a:pt x="58" y="108"/>
                  </a:lnTo>
                  <a:lnTo>
                    <a:pt x="52" y="112"/>
                  </a:lnTo>
                  <a:lnTo>
                    <a:pt x="42" y="114"/>
                  </a:lnTo>
                  <a:lnTo>
                    <a:pt x="34" y="114"/>
                  </a:lnTo>
                  <a:lnTo>
                    <a:pt x="26" y="106"/>
                  </a:lnTo>
                  <a:lnTo>
                    <a:pt x="20" y="98"/>
                  </a:lnTo>
                  <a:lnTo>
                    <a:pt x="20" y="90"/>
                  </a:lnTo>
                  <a:lnTo>
                    <a:pt x="20" y="78"/>
                  </a:lnTo>
                  <a:lnTo>
                    <a:pt x="26" y="72"/>
                  </a:lnTo>
                  <a:lnTo>
                    <a:pt x="22" y="62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14" y="22"/>
                  </a:lnTo>
                  <a:lnTo>
                    <a:pt x="12" y="14"/>
                  </a:lnTo>
                  <a:lnTo>
                    <a:pt x="16" y="8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4" y="22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77"/>
            <p:cNvSpPr>
              <a:spLocks/>
            </p:cNvSpPr>
            <p:nvPr/>
          </p:nvSpPr>
          <p:spPr bwMode="auto">
            <a:xfrm>
              <a:off x="2911475" y="4399186"/>
              <a:ext cx="76200" cy="95250"/>
            </a:xfrm>
            <a:custGeom>
              <a:avLst/>
              <a:gdLst>
                <a:gd name="T0" fmla="*/ 2147483647 w 48"/>
                <a:gd name="T1" fmla="*/ 0 h 60"/>
                <a:gd name="T2" fmla="*/ 2147483647 w 48"/>
                <a:gd name="T3" fmla="*/ 2147483647 h 60"/>
                <a:gd name="T4" fmla="*/ 2147483647 w 48"/>
                <a:gd name="T5" fmla="*/ 2147483647 h 60"/>
                <a:gd name="T6" fmla="*/ 2147483647 w 48"/>
                <a:gd name="T7" fmla="*/ 2147483647 h 60"/>
                <a:gd name="T8" fmla="*/ 2147483647 w 48"/>
                <a:gd name="T9" fmla="*/ 2147483647 h 60"/>
                <a:gd name="T10" fmla="*/ 2147483647 w 48"/>
                <a:gd name="T11" fmla="*/ 2147483647 h 60"/>
                <a:gd name="T12" fmla="*/ 2147483647 w 48"/>
                <a:gd name="T13" fmla="*/ 2147483647 h 60"/>
                <a:gd name="T14" fmla="*/ 2147483647 w 48"/>
                <a:gd name="T15" fmla="*/ 2147483647 h 60"/>
                <a:gd name="T16" fmla="*/ 2147483647 w 48"/>
                <a:gd name="T17" fmla="*/ 2147483647 h 60"/>
                <a:gd name="T18" fmla="*/ 2147483647 w 48"/>
                <a:gd name="T19" fmla="*/ 2147483647 h 60"/>
                <a:gd name="T20" fmla="*/ 2147483647 w 48"/>
                <a:gd name="T21" fmla="*/ 2147483647 h 60"/>
                <a:gd name="T22" fmla="*/ 2147483647 w 48"/>
                <a:gd name="T23" fmla="*/ 2147483647 h 60"/>
                <a:gd name="T24" fmla="*/ 2147483647 w 48"/>
                <a:gd name="T25" fmla="*/ 2147483647 h 60"/>
                <a:gd name="T26" fmla="*/ 2147483647 w 48"/>
                <a:gd name="T27" fmla="*/ 2147483647 h 60"/>
                <a:gd name="T28" fmla="*/ 2147483647 w 48"/>
                <a:gd name="T29" fmla="*/ 2147483647 h 60"/>
                <a:gd name="T30" fmla="*/ 2147483647 w 48"/>
                <a:gd name="T31" fmla="*/ 2147483647 h 60"/>
                <a:gd name="T32" fmla="*/ 2147483647 w 48"/>
                <a:gd name="T33" fmla="*/ 2147483647 h 60"/>
                <a:gd name="T34" fmla="*/ 0 w 48"/>
                <a:gd name="T35" fmla="*/ 2147483647 h 60"/>
                <a:gd name="T36" fmla="*/ 0 w 48"/>
                <a:gd name="T37" fmla="*/ 2147483647 h 60"/>
                <a:gd name="T38" fmla="*/ 2147483647 w 48"/>
                <a:gd name="T39" fmla="*/ 2147483647 h 60"/>
                <a:gd name="T40" fmla="*/ 2147483647 w 4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60">
                  <a:moveTo>
                    <a:pt x="6" y="0"/>
                  </a:moveTo>
                  <a:lnTo>
                    <a:pt x="16" y="2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42" y="34"/>
                  </a:lnTo>
                  <a:lnTo>
                    <a:pt x="36" y="46"/>
                  </a:lnTo>
                  <a:lnTo>
                    <a:pt x="30" y="60"/>
                  </a:lnTo>
                  <a:lnTo>
                    <a:pt x="24" y="56"/>
                  </a:lnTo>
                  <a:lnTo>
                    <a:pt x="14" y="54"/>
                  </a:lnTo>
                  <a:lnTo>
                    <a:pt x="8" y="58"/>
                  </a:lnTo>
                  <a:lnTo>
                    <a:pt x="2" y="58"/>
                  </a:lnTo>
                  <a:lnTo>
                    <a:pt x="2" y="50"/>
                  </a:lnTo>
                  <a:lnTo>
                    <a:pt x="6" y="36"/>
                  </a:lnTo>
                  <a:lnTo>
                    <a:pt x="10" y="28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78"/>
            <p:cNvSpPr>
              <a:spLocks/>
            </p:cNvSpPr>
            <p:nvPr/>
          </p:nvSpPr>
          <p:spPr bwMode="auto">
            <a:xfrm>
              <a:off x="2825750" y="4396011"/>
              <a:ext cx="101600" cy="101600"/>
            </a:xfrm>
            <a:custGeom>
              <a:avLst/>
              <a:gdLst>
                <a:gd name="T0" fmla="*/ 2147483647 w 64"/>
                <a:gd name="T1" fmla="*/ 0 h 64"/>
                <a:gd name="T2" fmla="*/ 2147483647 w 64"/>
                <a:gd name="T3" fmla="*/ 0 h 64"/>
                <a:gd name="T4" fmla="*/ 2147483647 w 64"/>
                <a:gd name="T5" fmla="*/ 2147483647 h 64"/>
                <a:gd name="T6" fmla="*/ 2147483647 w 64"/>
                <a:gd name="T7" fmla="*/ 2147483647 h 64"/>
                <a:gd name="T8" fmla="*/ 2147483647 w 64"/>
                <a:gd name="T9" fmla="*/ 2147483647 h 64"/>
                <a:gd name="T10" fmla="*/ 2147483647 w 64"/>
                <a:gd name="T11" fmla="*/ 2147483647 h 64"/>
                <a:gd name="T12" fmla="*/ 2147483647 w 64"/>
                <a:gd name="T13" fmla="*/ 2147483647 h 64"/>
                <a:gd name="T14" fmla="*/ 2147483647 w 64"/>
                <a:gd name="T15" fmla="*/ 2147483647 h 64"/>
                <a:gd name="T16" fmla="*/ 2147483647 w 64"/>
                <a:gd name="T17" fmla="*/ 2147483647 h 64"/>
                <a:gd name="T18" fmla="*/ 2147483647 w 64"/>
                <a:gd name="T19" fmla="*/ 2147483647 h 64"/>
                <a:gd name="T20" fmla="*/ 2147483647 w 64"/>
                <a:gd name="T21" fmla="*/ 2147483647 h 64"/>
                <a:gd name="T22" fmla="*/ 2147483647 w 64"/>
                <a:gd name="T23" fmla="*/ 2147483647 h 64"/>
                <a:gd name="T24" fmla="*/ 2147483647 w 64"/>
                <a:gd name="T25" fmla="*/ 2147483647 h 64"/>
                <a:gd name="T26" fmla="*/ 2147483647 w 64"/>
                <a:gd name="T27" fmla="*/ 2147483647 h 64"/>
                <a:gd name="T28" fmla="*/ 2147483647 w 64"/>
                <a:gd name="T29" fmla="*/ 2147483647 h 64"/>
                <a:gd name="T30" fmla="*/ 2147483647 w 64"/>
                <a:gd name="T31" fmla="*/ 2147483647 h 64"/>
                <a:gd name="T32" fmla="*/ 2147483647 w 64"/>
                <a:gd name="T33" fmla="*/ 2147483647 h 64"/>
                <a:gd name="T34" fmla="*/ 2147483647 w 64"/>
                <a:gd name="T35" fmla="*/ 2147483647 h 64"/>
                <a:gd name="T36" fmla="*/ 2147483647 w 64"/>
                <a:gd name="T37" fmla="*/ 2147483647 h 64"/>
                <a:gd name="T38" fmla="*/ 2147483647 w 64"/>
                <a:gd name="T39" fmla="*/ 2147483647 h 64"/>
                <a:gd name="T40" fmla="*/ 2147483647 w 64"/>
                <a:gd name="T41" fmla="*/ 2147483647 h 64"/>
                <a:gd name="T42" fmla="*/ 2147483647 w 64"/>
                <a:gd name="T43" fmla="*/ 2147483647 h 64"/>
                <a:gd name="T44" fmla="*/ 2147483647 w 64"/>
                <a:gd name="T45" fmla="*/ 2147483647 h 64"/>
                <a:gd name="T46" fmla="*/ 2147483647 w 64"/>
                <a:gd name="T47" fmla="*/ 2147483647 h 64"/>
                <a:gd name="T48" fmla="*/ 0 w 64"/>
                <a:gd name="T49" fmla="*/ 2147483647 h 64"/>
                <a:gd name="T50" fmla="*/ 2147483647 w 64"/>
                <a:gd name="T51" fmla="*/ 2147483647 h 64"/>
                <a:gd name="T52" fmla="*/ 2147483647 w 64"/>
                <a:gd name="T53" fmla="*/ 2147483647 h 64"/>
                <a:gd name="T54" fmla="*/ 2147483647 w 64"/>
                <a:gd name="T55" fmla="*/ 2147483647 h 64"/>
                <a:gd name="T56" fmla="*/ 2147483647 w 64"/>
                <a:gd name="T57" fmla="*/ 0 h 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4" h="64">
                  <a:moveTo>
                    <a:pt x="14" y="0"/>
                  </a:moveTo>
                  <a:lnTo>
                    <a:pt x="22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8" y="26"/>
                  </a:lnTo>
                  <a:lnTo>
                    <a:pt x="64" y="30"/>
                  </a:lnTo>
                  <a:lnTo>
                    <a:pt x="56" y="52"/>
                  </a:lnTo>
                  <a:lnTo>
                    <a:pt x="56" y="60"/>
                  </a:lnTo>
                  <a:lnTo>
                    <a:pt x="50" y="58"/>
                  </a:lnTo>
                  <a:lnTo>
                    <a:pt x="42" y="56"/>
                  </a:lnTo>
                  <a:lnTo>
                    <a:pt x="36" y="54"/>
                  </a:lnTo>
                  <a:lnTo>
                    <a:pt x="32" y="54"/>
                  </a:lnTo>
                  <a:lnTo>
                    <a:pt x="32" y="60"/>
                  </a:lnTo>
                  <a:lnTo>
                    <a:pt x="30" y="64"/>
                  </a:lnTo>
                  <a:lnTo>
                    <a:pt x="28" y="64"/>
                  </a:lnTo>
                  <a:lnTo>
                    <a:pt x="22" y="64"/>
                  </a:lnTo>
                  <a:lnTo>
                    <a:pt x="18" y="60"/>
                  </a:lnTo>
                  <a:lnTo>
                    <a:pt x="12" y="46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8" y="14"/>
                  </a:lnTo>
                  <a:lnTo>
                    <a:pt x="12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79"/>
            <p:cNvSpPr>
              <a:spLocks/>
            </p:cNvSpPr>
            <p:nvPr/>
          </p:nvSpPr>
          <p:spPr bwMode="auto">
            <a:xfrm>
              <a:off x="2238375" y="4545236"/>
              <a:ext cx="314325" cy="463550"/>
            </a:xfrm>
            <a:custGeom>
              <a:avLst/>
              <a:gdLst>
                <a:gd name="T0" fmla="*/ 2147483647 w 198"/>
                <a:gd name="T1" fmla="*/ 2147483647 h 292"/>
                <a:gd name="T2" fmla="*/ 2147483647 w 198"/>
                <a:gd name="T3" fmla="*/ 2147483647 h 292"/>
                <a:gd name="T4" fmla="*/ 2147483647 w 198"/>
                <a:gd name="T5" fmla="*/ 2147483647 h 292"/>
                <a:gd name="T6" fmla="*/ 2147483647 w 198"/>
                <a:gd name="T7" fmla="*/ 2147483647 h 292"/>
                <a:gd name="T8" fmla="*/ 2147483647 w 198"/>
                <a:gd name="T9" fmla="*/ 2147483647 h 292"/>
                <a:gd name="T10" fmla="*/ 2147483647 w 198"/>
                <a:gd name="T11" fmla="*/ 2147483647 h 292"/>
                <a:gd name="T12" fmla="*/ 2147483647 w 198"/>
                <a:gd name="T13" fmla="*/ 2147483647 h 292"/>
                <a:gd name="T14" fmla="*/ 2147483647 w 198"/>
                <a:gd name="T15" fmla="*/ 2147483647 h 292"/>
                <a:gd name="T16" fmla="*/ 2147483647 w 198"/>
                <a:gd name="T17" fmla="*/ 2147483647 h 292"/>
                <a:gd name="T18" fmla="*/ 2147483647 w 198"/>
                <a:gd name="T19" fmla="*/ 2147483647 h 292"/>
                <a:gd name="T20" fmla="*/ 2147483647 w 198"/>
                <a:gd name="T21" fmla="*/ 2147483647 h 292"/>
                <a:gd name="T22" fmla="*/ 2147483647 w 198"/>
                <a:gd name="T23" fmla="*/ 2147483647 h 292"/>
                <a:gd name="T24" fmla="*/ 2147483647 w 198"/>
                <a:gd name="T25" fmla="*/ 2147483647 h 292"/>
                <a:gd name="T26" fmla="*/ 2147483647 w 198"/>
                <a:gd name="T27" fmla="*/ 2147483647 h 292"/>
                <a:gd name="T28" fmla="*/ 2147483647 w 198"/>
                <a:gd name="T29" fmla="*/ 2147483647 h 292"/>
                <a:gd name="T30" fmla="*/ 2147483647 w 198"/>
                <a:gd name="T31" fmla="*/ 2147483647 h 292"/>
                <a:gd name="T32" fmla="*/ 2147483647 w 198"/>
                <a:gd name="T33" fmla="*/ 2147483647 h 292"/>
                <a:gd name="T34" fmla="*/ 2147483647 w 198"/>
                <a:gd name="T35" fmla="*/ 2147483647 h 292"/>
                <a:gd name="T36" fmla="*/ 2147483647 w 198"/>
                <a:gd name="T37" fmla="*/ 2147483647 h 292"/>
                <a:gd name="T38" fmla="*/ 2147483647 w 198"/>
                <a:gd name="T39" fmla="*/ 2147483647 h 292"/>
                <a:gd name="T40" fmla="*/ 2147483647 w 198"/>
                <a:gd name="T41" fmla="*/ 2147483647 h 292"/>
                <a:gd name="T42" fmla="*/ 2147483647 w 198"/>
                <a:gd name="T43" fmla="*/ 2147483647 h 292"/>
                <a:gd name="T44" fmla="*/ 2147483647 w 198"/>
                <a:gd name="T45" fmla="*/ 2147483647 h 292"/>
                <a:gd name="T46" fmla="*/ 2147483647 w 198"/>
                <a:gd name="T47" fmla="*/ 2147483647 h 292"/>
                <a:gd name="T48" fmla="*/ 2147483647 w 198"/>
                <a:gd name="T49" fmla="*/ 2147483647 h 292"/>
                <a:gd name="T50" fmla="*/ 2147483647 w 198"/>
                <a:gd name="T51" fmla="*/ 2147483647 h 292"/>
                <a:gd name="T52" fmla="*/ 2147483647 w 198"/>
                <a:gd name="T53" fmla="*/ 2147483647 h 292"/>
                <a:gd name="T54" fmla="*/ 2147483647 w 198"/>
                <a:gd name="T55" fmla="*/ 2147483647 h 292"/>
                <a:gd name="T56" fmla="*/ 2147483647 w 198"/>
                <a:gd name="T57" fmla="*/ 2147483647 h 292"/>
                <a:gd name="T58" fmla="*/ 2147483647 w 198"/>
                <a:gd name="T59" fmla="*/ 2147483647 h 292"/>
                <a:gd name="T60" fmla="*/ 2147483647 w 198"/>
                <a:gd name="T61" fmla="*/ 2147483647 h 292"/>
                <a:gd name="T62" fmla="*/ 2147483647 w 198"/>
                <a:gd name="T63" fmla="*/ 2147483647 h 292"/>
                <a:gd name="T64" fmla="*/ 2147483647 w 198"/>
                <a:gd name="T65" fmla="*/ 2147483647 h 292"/>
                <a:gd name="T66" fmla="*/ 2147483647 w 198"/>
                <a:gd name="T67" fmla="*/ 2147483647 h 292"/>
                <a:gd name="T68" fmla="*/ 2147483647 w 198"/>
                <a:gd name="T69" fmla="*/ 2147483647 h 292"/>
                <a:gd name="T70" fmla="*/ 2147483647 w 198"/>
                <a:gd name="T71" fmla="*/ 2147483647 h 292"/>
                <a:gd name="T72" fmla="*/ 2147483647 w 198"/>
                <a:gd name="T73" fmla="*/ 2147483647 h 292"/>
                <a:gd name="T74" fmla="*/ 2147483647 w 198"/>
                <a:gd name="T75" fmla="*/ 2147483647 h 292"/>
                <a:gd name="T76" fmla="*/ 2147483647 w 198"/>
                <a:gd name="T77" fmla="*/ 2147483647 h 292"/>
                <a:gd name="T78" fmla="*/ 2147483647 w 198"/>
                <a:gd name="T79" fmla="*/ 2147483647 h 2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98" h="292">
                  <a:moveTo>
                    <a:pt x="2" y="68"/>
                  </a:moveTo>
                  <a:lnTo>
                    <a:pt x="6" y="60"/>
                  </a:lnTo>
                  <a:lnTo>
                    <a:pt x="10" y="54"/>
                  </a:lnTo>
                  <a:lnTo>
                    <a:pt x="16" y="54"/>
                  </a:lnTo>
                  <a:lnTo>
                    <a:pt x="16" y="66"/>
                  </a:lnTo>
                  <a:lnTo>
                    <a:pt x="24" y="68"/>
                  </a:lnTo>
                  <a:lnTo>
                    <a:pt x="34" y="78"/>
                  </a:lnTo>
                  <a:lnTo>
                    <a:pt x="44" y="70"/>
                  </a:lnTo>
                  <a:lnTo>
                    <a:pt x="48" y="60"/>
                  </a:lnTo>
                  <a:lnTo>
                    <a:pt x="54" y="52"/>
                  </a:lnTo>
                  <a:lnTo>
                    <a:pt x="60" y="46"/>
                  </a:lnTo>
                  <a:lnTo>
                    <a:pt x="72" y="40"/>
                  </a:lnTo>
                  <a:lnTo>
                    <a:pt x="80" y="36"/>
                  </a:lnTo>
                  <a:lnTo>
                    <a:pt x="84" y="34"/>
                  </a:lnTo>
                  <a:lnTo>
                    <a:pt x="90" y="26"/>
                  </a:lnTo>
                  <a:lnTo>
                    <a:pt x="94" y="18"/>
                  </a:lnTo>
                  <a:lnTo>
                    <a:pt x="96" y="0"/>
                  </a:lnTo>
                  <a:lnTo>
                    <a:pt x="104" y="2"/>
                  </a:lnTo>
                  <a:lnTo>
                    <a:pt x="110" y="10"/>
                  </a:lnTo>
                  <a:lnTo>
                    <a:pt x="114" y="14"/>
                  </a:lnTo>
                  <a:lnTo>
                    <a:pt x="120" y="20"/>
                  </a:lnTo>
                  <a:lnTo>
                    <a:pt x="126" y="26"/>
                  </a:lnTo>
                  <a:lnTo>
                    <a:pt x="130" y="34"/>
                  </a:lnTo>
                  <a:lnTo>
                    <a:pt x="172" y="36"/>
                  </a:lnTo>
                  <a:lnTo>
                    <a:pt x="174" y="42"/>
                  </a:lnTo>
                  <a:lnTo>
                    <a:pt x="176" y="48"/>
                  </a:lnTo>
                  <a:lnTo>
                    <a:pt x="172" y="54"/>
                  </a:lnTo>
                  <a:lnTo>
                    <a:pt x="172" y="64"/>
                  </a:lnTo>
                  <a:lnTo>
                    <a:pt x="178" y="68"/>
                  </a:lnTo>
                  <a:lnTo>
                    <a:pt x="172" y="68"/>
                  </a:lnTo>
                  <a:lnTo>
                    <a:pt x="156" y="70"/>
                  </a:lnTo>
                  <a:lnTo>
                    <a:pt x="142" y="76"/>
                  </a:lnTo>
                  <a:lnTo>
                    <a:pt x="132" y="88"/>
                  </a:lnTo>
                  <a:lnTo>
                    <a:pt x="130" y="98"/>
                  </a:lnTo>
                  <a:lnTo>
                    <a:pt x="124" y="104"/>
                  </a:lnTo>
                  <a:lnTo>
                    <a:pt x="116" y="116"/>
                  </a:lnTo>
                  <a:lnTo>
                    <a:pt x="120" y="126"/>
                  </a:lnTo>
                  <a:lnTo>
                    <a:pt x="124" y="138"/>
                  </a:lnTo>
                  <a:lnTo>
                    <a:pt x="134" y="148"/>
                  </a:lnTo>
                  <a:lnTo>
                    <a:pt x="144" y="158"/>
                  </a:lnTo>
                  <a:lnTo>
                    <a:pt x="152" y="160"/>
                  </a:lnTo>
                  <a:lnTo>
                    <a:pt x="162" y="156"/>
                  </a:lnTo>
                  <a:lnTo>
                    <a:pt x="170" y="148"/>
                  </a:lnTo>
                  <a:lnTo>
                    <a:pt x="172" y="154"/>
                  </a:lnTo>
                  <a:lnTo>
                    <a:pt x="168" y="166"/>
                  </a:lnTo>
                  <a:lnTo>
                    <a:pt x="170" y="172"/>
                  </a:lnTo>
                  <a:lnTo>
                    <a:pt x="176" y="172"/>
                  </a:lnTo>
                  <a:lnTo>
                    <a:pt x="188" y="174"/>
                  </a:lnTo>
                  <a:lnTo>
                    <a:pt x="198" y="200"/>
                  </a:lnTo>
                  <a:lnTo>
                    <a:pt x="198" y="208"/>
                  </a:lnTo>
                  <a:lnTo>
                    <a:pt x="196" y="222"/>
                  </a:lnTo>
                  <a:lnTo>
                    <a:pt x="196" y="228"/>
                  </a:lnTo>
                  <a:lnTo>
                    <a:pt x="194" y="230"/>
                  </a:lnTo>
                  <a:lnTo>
                    <a:pt x="190" y="240"/>
                  </a:lnTo>
                  <a:lnTo>
                    <a:pt x="188" y="250"/>
                  </a:lnTo>
                  <a:lnTo>
                    <a:pt x="192" y="256"/>
                  </a:lnTo>
                  <a:lnTo>
                    <a:pt x="198" y="262"/>
                  </a:lnTo>
                  <a:lnTo>
                    <a:pt x="194" y="268"/>
                  </a:lnTo>
                  <a:lnTo>
                    <a:pt x="186" y="276"/>
                  </a:lnTo>
                  <a:lnTo>
                    <a:pt x="184" y="282"/>
                  </a:lnTo>
                  <a:lnTo>
                    <a:pt x="180" y="290"/>
                  </a:lnTo>
                  <a:lnTo>
                    <a:pt x="174" y="292"/>
                  </a:lnTo>
                  <a:lnTo>
                    <a:pt x="158" y="278"/>
                  </a:lnTo>
                  <a:lnTo>
                    <a:pt x="140" y="268"/>
                  </a:lnTo>
                  <a:lnTo>
                    <a:pt x="118" y="258"/>
                  </a:lnTo>
                  <a:lnTo>
                    <a:pt x="100" y="248"/>
                  </a:lnTo>
                  <a:lnTo>
                    <a:pt x="90" y="236"/>
                  </a:lnTo>
                  <a:lnTo>
                    <a:pt x="76" y="222"/>
                  </a:lnTo>
                  <a:lnTo>
                    <a:pt x="82" y="214"/>
                  </a:lnTo>
                  <a:lnTo>
                    <a:pt x="72" y="198"/>
                  </a:lnTo>
                  <a:lnTo>
                    <a:pt x="64" y="186"/>
                  </a:lnTo>
                  <a:lnTo>
                    <a:pt x="56" y="172"/>
                  </a:lnTo>
                  <a:lnTo>
                    <a:pt x="48" y="152"/>
                  </a:lnTo>
                  <a:lnTo>
                    <a:pt x="36" y="132"/>
                  </a:lnTo>
                  <a:lnTo>
                    <a:pt x="26" y="112"/>
                  </a:lnTo>
                  <a:lnTo>
                    <a:pt x="16" y="102"/>
                  </a:lnTo>
                  <a:lnTo>
                    <a:pt x="4" y="96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80"/>
            <p:cNvSpPr>
              <a:spLocks/>
            </p:cNvSpPr>
            <p:nvPr/>
          </p:nvSpPr>
          <p:spPr bwMode="auto">
            <a:xfrm>
              <a:off x="2536825" y="4792886"/>
              <a:ext cx="298450" cy="339725"/>
            </a:xfrm>
            <a:custGeom>
              <a:avLst/>
              <a:gdLst>
                <a:gd name="T0" fmla="*/ 2147483647 w 188"/>
                <a:gd name="T1" fmla="*/ 0 h 214"/>
                <a:gd name="T2" fmla="*/ 2147483647 w 188"/>
                <a:gd name="T3" fmla="*/ 2147483647 h 214"/>
                <a:gd name="T4" fmla="*/ 2147483647 w 188"/>
                <a:gd name="T5" fmla="*/ 2147483647 h 214"/>
                <a:gd name="T6" fmla="*/ 2147483647 w 188"/>
                <a:gd name="T7" fmla="*/ 2147483647 h 214"/>
                <a:gd name="T8" fmla="*/ 2147483647 w 188"/>
                <a:gd name="T9" fmla="*/ 2147483647 h 214"/>
                <a:gd name="T10" fmla="*/ 2147483647 w 188"/>
                <a:gd name="T11" fmla="*/ 2147483647 h 214"/>
                <a:gd name="T12" fmla="*/ 2147483647 w 188"/>
                <a:gd name="T13" fmla="*/ 2147483647 h 214"/>
                <a:gd name="T14" fmla="*/ 2147483647 w 188"/>
                <a:gd name="T15" fmla="*/ 2147483647 h 214"/>
                <a:gd name="T16" fmla="*/ 2147483647 w 188"/>
                <a:gd name="T17" fmla="*/ 2147483647 h 214"/>
                <a:gd name="T18" fmla="*/ 2147483647 w 188"/>
                <a:gd name="T19" fmla="*/ 2147483647 h 214"/>
                <a:gd name="T20" fmla="*/ 2147483647 w 188"/>
                <a:gd name="T21" fmla="*/ 2147483647 h 214"/>
                <a:gd name="T22" fmla="*/ 2147483647 w 188"/>
                <a:gd name="T23" fmla="*/ 2147483647 h 214"/>
                <a:gd name="T24" fmla="*/ 2147483647 w 188"/>
                <a:gd name="T25" fmla="*/ 2147483647 h 214"/>
                <a:gd name="T26" fmla="*/ 2147483647 w 188"/>
                <a:gd name="T27" fmla="*/ 2147483647 h 214"/>
                <a:gd name="T28" fmla="*/ 2147483647 w 188"/>
                <a:gd name="T29" fmla="*/ 2147483647 h 214"/>
                <a:gd name="T30" fmla="*/ 2147483647 w 188"/>
                <a:gd name="T31" fmla="*/ 2147483647 h 214"/>
                <a:gd name="T32" fmla="*/ 2147483647 w 188"/>
                <a:gd name="T33" fmla="*/ 2147483647 h 214"/>
                <a:gd name="T34" fmla="*/ 2147483647 w 188"/>
                <a:gd name="T35" fmla="*/ 2147483647 h 214"/>
                <a:gd name="T36" fmla="*/ 2147483647 w 188"/>
                <a:gd name="T37" fmla="*/ 2147483647 h 214"/>
                <a:gd name="T38" fmla="*/ 2147483647 w 188"/>
                <a:gd name="T39" fmla="*/ 2147483647 h 214"/>
                <a:gd name="T40" fmla="*/ 2147483647 w 188"/>
                <a:gd name="T41" fmla="*/ 2147483647 h 214"/>
                <a:gd name="T42" fmla="*/ 2147483647 w 188"/>
                <a:gd name="T43" fmla="*/ 2147483647 h 214"/>
                <a:gd name="T44" fmla="*/ 2147483647 w 188"/>
                <a:gd name="T45" fmla="*/ 2147483647 h 214"/>
                <a:gd name="T46" fmla="*/ 2147483647 w 188"/>
                <a:gd name="T47" fmla="*/ 2147483647 h 214"/>
                <a:gd name="T48" fmla="*/ 2147483647 w 188"/>
                <a:gd name="T49" fmla="*/ 2147483647 h 214"/>
                <a:gd name="T50" fmla="*/ 2147483647 w 188"/>
                <a:gd name="T51" fmla="*/ 2147483647 h 214"/>
                <a:gd name="T52" fmla="*/ 2147483647 w 188"/>
                <a:gd name="T53" fmla="*/ 2147483647 h 214"/>
                <a:gd name="T54" fmla="*/ 2147483647 w 188"/>
                <a:gd name="T55" fmla="*/ 2147483647 h 214"/>
                <a:gd name="T56" fmla="*/ 2147483647 w 188"/>
                <a:gd name="T57" fmla="*/ 2147483647 h 214"/>
                <a:gd name="T58" fmla="*/ 2147483647 w 188"/>
                <a:gd name="T59" fmla="*/ 2147483647 h 214"/>
                <a:gd name="T60" fmla="*/ 2147483647 w 188"/>
                <a:gd name="T61" fmla="*/ 2147483647 h 214"/>
                <a:gd name="T62" fmla="*/ 2147483647 w 188"/>
                <a:gd name="T63" fmla="*/ 2147483647 h 2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8" h="214">
                  <a:moveTo>
                    <a:pt x="42" y="4"/>
                  </a:moveTo>
                  <a:lnTo>
                    <a:pt x="54" y="0"/>
                  </a:lnTo>
                  <a:lnTo>
                    <a:pt x="66" y="0"/>
                  </a:lnTo>
                  <a:lnTo>
                    <a:pt x="68" y="28"/>
                  </a:lnTo>
                  <a:lnTo>
                    <a:pt x="80" y="40"/>
                  </a:lnTo>
                  <a:lnTo>
                    <a:pt x="100" y="44"/>
                  </a:lnTo>
                  <a:lnTo>
                    <a:pt x="104" y="50"/>
                  </a:lnTo>
                  <a:lnTo>
                    <a:pt x="122" y="56"/>
                  </a:lnTo>
                  <a:lnTo>
                    <a:pt x="142" y="62"/>
                  </a:lnTo>
                  <a:lnTo>
                    <a:pt x="146" y="74"/>
                  </a:lnTo>
                  <a:lnTo>
                    <a:pt x="148" y="82"/>
                  </a:lnTo>
                  <a:lnTo>
                    <a:pt x="146" y="90"/>
                  </a:lnTo>
                  <a:lnTo>
                    <a:pt x="148" y="102"/>
                  </a:lnTo>
                  <a:lnTo>
                    <a:pt x="160" y="102"/>
                  </a:lnTo>
                  <a:lnTo>
                    <a:pt x="176" y="102"/>
                  </a:lnTo>
                  <a:lnTo>
                    <a:pt x="174" y="110"/>
                  </a:lnTo>
                  <a:lnTo>
                    <a:pt x="176" y="122"/>
                  </a:lnTo>
                  <a:lnTo>
                    <a:pt x="186" y="126"/>
                  </a:lnTo>
                  <a:lnTo>
                    <a:pt x="188" y="136"/>
                  </a:lnTo>
                  <a:lnTo>
                    <a:pt x="188" y="142"/>
                  </a:lnTo>
                  <a:lnTo>
                    <a:pt x="180" y="156"/>
                  </a:lnTo>
                  <a:lnTo>
                    <a:pt x="184" y="162"/>
                  </a:lnTo>
                  <a:lnTo>
                    <a:pt x="180" y="166"/>
                  </a:lnTo>
                  <a:lnTo>
                    <a:pt x="174" y="160"/>
                  </a:lnTo>
                  <a:lnTo>
                    <a:pt x="164" y="154"/>
                  </a:lnTo>
                  <a:lnTo>
                    <a:pt x="152" y="152"/>
                  </a:lnTo>
                  <a:lnTo>
                    <a:pt x="136" y="154"/>
                  </a:lnTo>
                  <a:lnTo>
                    <a:pt x="126" y="158"/>
                  </a:lnTo>
                  <a:lnTo>
                    <a:pt x="120" y="160"/>
                  </a:lnTo>
                  <a:lnTo>
                    <a:pt x="114" y="174"/>
                  </a:lnTo>
                  <a:lnTo>
                    <a:pt x="114" y="184"/>
                  </a:lnTo>
                  <a:lnTo>
                    <a:pt x="112" y="194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84" y="212"/>
                  </a:lnTo>
                  <a:lnTo>
                    <a:pt x="74" y="200"/>
                  </a:lnTo>
                  <a:lnTo>
                    <a:pt x="60" y="202"/>
                  </a:lnTo>
                  <a:lnTo>
                    <a:pt x="52" y="196"/>
                  </a:lnTo>
                  <a:lnTo>
                    <a:pt x="44" y="202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2" y="214"/>
                  </a:lnTo>
                  <a:lnTo>
                    <a:pt x="30" y="214"/>
                  </a:lnTo>
                  <a:lnTo>
                    <a:pt x="28" y="214"/>
                  </a:lnTo>
                  <a:lnTo>
                    <a:pt x="26" y="200"/>
                  </a:lnTo>
                  <a:lnTo>
                    <a:pt x="22" y="186"/>
                  </a:lnTo>
                  <a:lnTo>
                    <a:pt x="14" y="174"/>
                  </a:lnTo>
                  <a:lnTo>
                    <a:pt x="14" y="156"/>
                  </a:lnTo>
                  <a:lnTo>
                    <a:pt x="8" y="144"/>
                  </a:lnTo>
                  <a:lnTo>
                    <a:pt x="2" y="126"/>
                  </a:lnTo>
                  <a:lnTo>
                    <a:pt x="0" y="118"/>
                  </a:lnTo>
                  <a:lnTo>
                    <a:pt x="6" y="112"/>
                  </a:lnTo>
                  <a:lnTo>
                    <a:pt x="10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2" y="84"/>
                  </a:lnTo>
                  <a:lnTo>
                    <a:pt x="6" y="74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10" y="44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81"/>
            <p:cNvSpPr>
              <a:spLocks/>
            </p:cNvSpPr>
            <p:nvPr/>
          </p:nvSpPr>
          <p:spPr bwMode="auto">
            <a:xfrm>
              <a:off x="2708275" y="5034186"/>
              <a:ext cx="212725" cy="222250"/>
            </a:xfrm>
            <a:custGeom>
              <a:avLst/>
              <a:gdLst>
                <a:gd name="T0" fmla="*/ 2147483647 w 134"/>
                <a:gd name="T1" fmla="*/ 2147483647 h 140"/>
                <a:gd name="T2" fmla="*/ 2147483647 w 134"/>
                <a:gd name="T3" fmla="*/ 2147483647 h 140"/>
                <a:gd name="T4" fmla="*/ 2147483647 w 134"/>
                <a:gd name="T5" fmla="*/ 2147483647 h 140"/>
                <a:gd name="T6" fmla="*/ 2147483647 w 134"/>
                <a:gd name="T7" fmla="*/ 2147483647 h 140"/>
                <a:gd name="T8" fmla="*/ 2147483647 w 134"/>
                <a:gd name="T9" fmla="*/ 2147483647 h 140"/>
                <a:gd name="T10" fmla="*/ 2147483647 w 134"/>
                <a:gd name="T11" fmla="*/ 2147483647 h 140"/>
                <a:gd name="T12" fmla="*/ 2147483647 w 134"/>
                <a:gd name="T13" fmla="*/ 2147483647 h 140"/>
                <a:gd name="T14" fmla="*/ 2147483647 w 134"/>
                <a:gd name="T15" fmla="*/ 2147483647 h 140"/>
                <a:gd name="T16" fmla="*/ 2147483647 w 134"/>
                <a:gd name="T17" fmla="*/ 2147483647 h 140"/>
                <a:gd name="T18" fmla="*/ 2147483647 w 134"/>
                <a:gd name="T19" fmla="*/ 2147483647 h 140"/>
                <a:gd name="T20" fmla="*/ 2147483647 w 134"/>
                <a:gd name="T21" fmla="*/ 2147483647 h 140"/>
                <a:gd name="T22" fmla="*/ 2147483647 w 134"/>
                <a:gd name="T23" fmla="*/ 2147483647 h 140"/>
                <a:gd name="T24" fmla="*/ 2147483647 w 134"/>
                <a:gd name="T25" fmla="*/ 2147483647 h 140"/>
                <a:gd name="T26" fmla="*/ 0 w 134"/>
                <a:gd name="T27" fmla="*/ 2147483647 h 140"/>
                <a:gd name="T28" fmla="*/ 2147483647 w 134"/>
                <a:gd name="T29" fmla="*/ 2147483647 h 140"/>
                <a:gd name="T30" fmla="*/ 2147483647 w 134"/>
                <a:gd name="T31" fmla="*/ 2147483647 h 140"/>
                <a:gd name="T32" fmla="*/ 2147483647 w 134"/>
                <a:gd name="T33" fmla="*/ 2147483647 h 140"/>
                <a:gd name="T34" fmla="*/ 2147483647 w 134"/>
                <a:gd name="T35" fmla="*/ 2147483647 h 140"/>
                <a:gd name="T36" fmla="*/ 2147483647 w 134"/>
                <a:gd name="T37" fmla="*/ 2147483647 h 140"/>
                <a:gd name="T38" fmla="*/ 2147483647 w 134"/>
                <a:gd name="T39" fmla="*/ 0 h 140"/>
                <a:gd name="T40" fmla="*/ 2147483647 w 134"/>
                <a:gd name="T41" fmla="*/ 2147483647 h 140"/>
                <a:gd name="T42" fmla="*/ 2147483647 w 134"/>
                <a:gd name="T43" fmla="*/ 2147483647 h 140"/>
                <a:gd name="T44" fmla="*/ 2147483647 w 134"/>
                <a:gd name="T45" fmla="*/ 2147483647 h 140"/>
                <a:gd name="T46" fmla="*/ 2147483647 w 134"/>
                <a:gd name="T47" fmla="*/ 2147483647 h 140"/>
                <a:gd name="T48" fmla="*/ 2147483647 w 134"/>
                <a:gd name="T49" fmla="*/ 2147483647 h 140"/>
                <a:gd name="T50" fmla="*/ 2147483647 w 134"/>
                <a:gd name="T51" fmla="*/ 2147483647 h 140"/>
                <a:gd name="T52" fmla="*/ 2147483647 w 134"/>
                <a:gd name="T53" fmla="*/ 2147483647 h 140"/>
                <a:gd name="T54" fmla="*/ 2147483647 w 134"/>
                <a:gd name="T55" fmla="*/ 2147483647 h 140"/>
                <a:gd name="T56" fmla="*/ 2147483647 w 134"/>
                <a:gd name="T57" fmla="*/ 2147483647 h 140"/>
                <a:gd name="T58" fmla="*/ 2147483647 w 134"/>
                <a:gd name="T59" fmla="*/ 2147483647 h 140"/>
                <a:gd name="T60" fmla="*/ 2147483647 w 134"/>
                <a:gd name="T61" fmla="*/ 2147483647 h 140"/>
                <a:gd name="T62" fmla="*/ 2147483647 w 134"/>
                <a:gd name="T63" fmla="*/ 2147483647 h 140"/>
                <a:gd name="T64" fmla="*/ 2147483647 w 134"/>
                <a:gd name="T65" fmla="*/ 2147483647 h 140"/>
                <a:gd name="T66" fmla="*/ 2147483647 w 134"/>
                <a:gd name="T67" fmla="*/ 2147483647 h 140"/>
                <a:gd name="T68" fmla="*/ 2147483647 w 134"/>
                <a:gd name="T69" fmla="*/ 2147483647 h 140"/>
                <a:gd name="T70" fmla="*/ 2147483647 w 134"/>
                <a:gd name="T71" fmla="*/ 2147483647 h 140"/>
                <a:gd name="T72" fmla="*/ 2147483647 w 134"/>
                <a:gd name="T73" fmla="*/ 2147483647 h 140"/>
                <a:gd name="T74" fmla="*/ 2147483647 w 134"/>
                <a:gd name="T75" fmla="*/ 2147483647 h 140"/>
                <a:gd name="T76" fmla="*/ 2147483647 w 134"/>
                <a:gd name="T77" fmla="*/ 2147483647 h 140"/>
                <a:gd name="T78" fmla="*/ 2147483647 w 134"/>
                <a:gd name="T79" fmla="*/ 2147483647 h 140"/>
                <a:gd name="T80" fmla="*/ 2147483647 w 134"/>
                <a:gd name="T81" fmla="*/ 2147483647 h 140"/>
                <a:gd name="T82" fmla="*/ 2147483647 w 134"/>
                <a:gd name="T83" fmla="*/ 2147483647 h 1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4" h="140">
                  <a:moveTo>
                    <a:pt x="108" y="136"/>
                  </a:moveTo>
                  <a:lnTo>
                    <a:pt x="94" y="140"/>
                  </a:lnTo>
                  <a:lnTo>
                    <a:pt x="72" y="140"/>
                  </a:lnTo>
                  <a:lnTo>
                    <a:pt x="66" y="132"/>
                  </a:lnTo>
                  <a:lnTo>
                    <a:pt x="72" y="118"/>
                  </a:lnTo>
                  <a:lnTo>
                    <a:pt x="80" y="106"/>
                  </a:lnTo>
                  <a:lnTo>
                    <a:pt x="74" y="98"/>
                  </a:lnTo>
                  <a:lnTo>
                    <a:pt x="54" y="90"/>
                  </a:lnTo>
                  <a:lnTo>
                    <a:pt x="38" y="78"/>
                  </a:lnTo>
                  <a:lnTo>
                    <a:pt x="30" y="78"/>
                  </a:lnTo>
                  <a:lnTo>
                    <a:pt x="20" y="72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4" y="42"/>
                  </a:lnTo>
                  <a:lnTo>
                    <a:pt x="6" y="32"/>
                  </a:lnTo>
                  <a:lnTo>
                    <a:pt x="6" y="22"/>
                  </a:lnTo>
                  <a:lnTo>
                    <a:pt x="12" y="8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66" y="8"/>
                  </a:lnTo>
                  <a:lnTo>
                    <a:pt x="72" y="14"/>
                  </a:lnTo>
                  <a:lnTo>
                    <a:pt x="76" y="22"/>
                  </a:lnTo>
                  <a:lnTo>
                    <a:pt x="76" y="34"/>
                  </a:lnTo>
                  <a:lnTo>
                    <a:pt x="76" y="50"/>
                  </a:lnTo>
                  <a:lnTo>
                    <a:pt x="86" y="50"/>
                  </a:lnTo>
                  <a:lnTo>
                    <a:pt x="94" y="48"/>
                  </a:lnTo>
                  <a:lnTo>
                    <a:pt x="104" y="50"/>
                  </a:lnTo>
                  <a:lnTo>
                    <a:pt x="110" y="54"/>
                  </a:lnTo>
                  <a:lnTo>
                    <a:pt x="108" y="64"/>
                  </a:lnTo>
                  <a:lnTo>
                    <a:pt x="112" y="74"/>
                  </a:lnTo>
                  <a:lnTo>
                    <a:pt x="120" y="82"/>
                  </a:lnTo>
                  <a:lnTo>
                    <a:pt x="128" y="80"/>
                  </a:lnTo>
                  <a:lnTo>
                    <a:pt x="134" y="82"/>
                  </a:lnTo>
                  <a:lnTo>
                    <a:pt x="132" y="90"/>
                  </a:lnTo>
                  <a:lnTo>
                    <a:pt x="128" y="100"/>
                  </a:lnTo>
                  <a:lnTo>
                    <a:pt x="128" y="114"/>
                  </a:lnTo>
                  <a:lnTo>
                    <a:pt x="126" y="120"/>
                  </a:lnTo>
                  <a:lnTo>
                    <a:pt x="122" y="128"/>
                  </a:lnTo>
                  <a:lnTo>
                    <a:pt x="112" y="134"/>
                  </a:lnTo>
                  <a:lnTo>
                    <a:pt x="108" y="13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82"/>
            <p:cNvSpPr>
              <a:spLocks/>
            </p:cNvSpPr>
            <p:nvPr/>
          </p:nvSpPr>
          <p:spPr bwMode="auto">
            <a:xfrm>
              <a:off x="2816225" y="5319936"/>
              <a:ext cx="133350" cy="142875"/>
            </a:xfrm>
            <a:custGeom>
              <a:avLst/>
              <a:gdLst>
                <a:gd name="T0" fmla="*/ 2147483647 w 84"/>
                <a:gd name="T1" fmla="*/ 0 h 90"/>
                <a:gd name="T2" fmla="*/ 2147483647 w 84"/>
                <a:gd name="T3" fmla="*/ 2147483647 h 90"/>
                <a:gd name="T4" fmla="*/ 2147483647 w 84"/>
                <a:gd name="T5" fmla="*/ 2147483647 h 90"/>
                <a:gd name="T6" fmla="*/ 2147483647 w 84"/>
                <a:gd name="T7" fmla="*/ 2147483647 h 90"/>
                <a:gd name="T8" fmla="*/ 2147483647 w 84"/>
                <a:gd name="T9" fmla="*/ 2147483647 h 90"/>
                <a:gd name="T10" fmla="*/ 2147483647 w 84"/>
                <a:gd name="T11" fmla="*/ 2147483647 h 90"/>
                <a:gd name="T12" fmla="*/ 2147483647 w 84"/>
                <a:gd name="T13" fmla="*/ 2147483647 h 90"/>
                <a:gd name="T14" fmla="*/ 2147483647 w 84"/>
                <a:gd name="T15" fmla="*/ 2147483647 h 90"/>
                <a:gd name="T16" fmla="*/ 2147483647 w 84"/>
                <a:gd name="T17" fmla="*/ 2147483647 h 90"/>
                <a:gd name="T18" fmla="*/ 2147483647 w 84"/>
                <a:gd name="T19" fmla="*/ 2147483647 h 90"/>
                <a:gd name="T20" fmla="*/ 2147483647 w 84"/>
                <a:gd name="T21" fmla="*/ 2147483647 h 90"/>
                <a:gd name="T22" fmla="*/ 2147483647 w 84"/>
                <a:gd name="T23" fmla="*/ 2147483647 h 90"/>
                <a:gd name="T24" fmla="*/ 2147483647 w 84"/>
                <a:gd name="T25" fmla="*/ 2147483647 h 90"/>
                <a:gd name="T26" fmla="*/ 2147483647 w 84"/>
                <a:gd name="T27" fmla="*/ 2147483647 h 90"/>
                <a:gd name="T28" fmla="*/ 2147483647 w 84"/>
                <a:gd name="T29" fmla="*/ 2147483647 h 90"/>
                <a:gd name="T30" fmla="*/ 2147483647 w 84"/>
                <a:gd name="T31" fmla="*/ 2147483647 h 90"/>
                <a:gd name="T32" fmla="*/ 2147483647 w 84"/>
                <a:gd name="T33" fmla="*/ 2147483647 h 90"/>
                <a:gd name="T34" fmla="*/ 2147483647 w 84"/>
                <a:gd name="T35" fmla="*/ 2147483647 h 90"/>
                <a:gd name="T36" fmla="*/ 2147483647 w 84"/>
                <a:gd name="T37" fmla="*/ 2147483647 h 90"/>
                <a:gd name="T38" fmla="*/ 2147483647 w 84"/>
                <a:gd name="T39" fmla="*/ 2147483647 h 90"/>
                <a:gd name="T40" fmla="*/ 0 w 84"/>
                <a:gd name="T41" fmla="*/ 2147483647 h 90"/>
                <a:gd name="T42" fmla="*/ 0 w 84"/>
                <a:gd name="T43" fmla="*/ 2147483647 h 90"/>
                <a:gd name="T44" fmla="*/ 2147483647 w 84"/>
                <a:gd name="T45" fmla="*/ 2147483647 h 90"/>
                <a:gd name="T46" fmla="*/ 2147483647 w 84"/>
                <a:gd name="T47" fmla="*/ 2147483647 h 90"/>
                <a:gd name="T48" fmla="*/ 2147483647 w 84"/>
                <a:gd name="T49" fmla="*/ 2147483647 h 90"/>
                <a:gd name="T50" fmla="*/ 2147483647 w 84"/>
                <a:gd name="T51" fmla="*/ 2147483647 h 90"/>
                <a:gd name="T52" fmla="*/ 2147483647 w 84"/>
                <a:gd name="T53" fmla="*/ 0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4" h="90">
                  <a:moveTo>
                    <a:pt x="20" y="0"/>
                  </a:moveTo>
                  <a:lnTo>
                    <a:pt x="30" y="8"/>
                  </a:lnTo>
                  <a:lnTo>
                    <a:pt x="38" y="18"/>
                  </a:lnTo>
                  <a:lnTo>
                    <a:pt x="46" y="20"/>
                  </a:lnTo>
                  <a:lnTo>
                    <a:pt x="60" y="28"/>
                  </a:lnTo>
                  <a:lnTo>
                    <a:pt x="72" y="38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84" y="66"/>
                  </a:lnTo>
                  <a:lnTo>
                    <a:pt x="80" y="70"/>
                  </a:lnTo>
                  <a:lnTo>
                    <a:pt x="72" y="80"/>
                  </a:lnTo>
                  <a:lnTo>
                    <a:pt x="66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42" y="88"/>
                  </a:lnTo>
                  <a:lnTo>
                    <a:pt x="28" y="86"/>
                  </a:lnTo>
                  <a:lnTo>
                    <a:pt x="18" y="82"/>
                  </a:lnTo>
                  <a:lnTo>
                    <a:pt x="6" y="80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4" y="40"/>
                  </a:lnTo>
                  <a:lnTo>
                    <a:pt x="6" y="24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83"/>
            <p:cNvSpPr>
              <a:spLocks/>
            </p:cNvSpPr>
            <p:nvPr/>
          </p:nvSpPr>
          <p:spPr bwMode="auto">
            <a:xfrm>
              <a:off x="2435225" y="5104036"/>
              <a:ext cx="501650" cy="892175"/>
            </a:xfrm>
            <a:custGeom>
              <a:avLst/>
              <a:gdLst>
                <a:gd name="T0" fmla="*/ 2147483647 w 316"/>
                <a:gd name="T1" fmla="*/ 2147483647 h 562"/>
                <a:gd name="T2" fmla="*/ 2147483647 w 316"/>
                <a:gd name="T3" fmla="*/ 2147483647 h 562"/>
                <a:gd name="T4" fmla="*/ 2147483647 w 316"/>
                <a:gd name="T5" fmla="*/ 2147483647 h 562"/>
                <a:gd name="T6" fmla="*/ 2147483647 w 316"/>
                <a:gd name="T7" fmla="*/ 2147483647 h 562"/>
                <a:gd name="T8" fmla="*/ 2147483647 w 316"/>
                <a:gd name="T9" fmla="*/ 2147483647 h 562"/>
                <a:gd name="T10" fmla="*/ 2147483647 w 316"/>
                <a:gd name="T11" fmla="*/ 2147483647 h 562"/>
                <a:gd name="T12" fmla="*/ 2147483647 w 316"/>
                <a:gd name="T13" fmla="*/ 2147483647 h 562"/>
                <a:gd name="T14" fmla="*/ 2147483647 w 316"/>
                <a:gd name="T15" fmla="*/ 2147483647 h 562"/>
                <a:gd name="T16" fmla="*/ 2147483647 w 316"/>
                <a:gd name="T17" fmla="*/ 2147483647 h 562"/>
                <a:gd name="T18" fmla="*/ 2147483647 w 316"/>
                <a:gd name="T19" fmla="*/ 2147483647 h 562"/>
                <a:gd name="T20" fmla="*/ 2147483647 w 316"/>
                <a:gd name="T21" fmla="*/ 2147483647 h 562"/>
                <a:gd name="T22" fmla="*/ 2147483647 w 316"/>
                <a:gd name="T23" fmla="*/ 2147483647 h 562"/>
                <a:gd name="T24" fmla="*/ 2147483647 w 316"/>
                <a:gd name="T25" fmla="*/ 2147483647 h 562"/>
                <a:gd name="T26" fmla="*/ 2147483647 w 316"/>
                <a:gd name="T27" fmla="*/ 2147483647 h 562"/>
                <a:gd name="T28" fmla="*/ 2147483647 w 316"/>
                <a:gd name="T29" fmla="*/ 2147483647 h 562"/>
                <a:gd name="T30" fmla="*/ 2147483647 w 316"/>
                <a:gd name="T31" fmla="*/ 2147483647 h 562"/>
                <a:gd name="T32" fmla="*/ 2147483647 w 316"/>
                <a:gd name="T33" fmla="*/ 2147483647 h 562"/>
                <a:gd name="T34" fmla="*/ 2147483647 w 316"/>
                <a:gd name="T35" fmla="*/ 2147483647 h 562"/>
                <a:gd name="T36" fmla="*/ 2147483647 w 316"/>
                <a:gd name="T37" fmla="*/ 2147483647 h 562"/>
                <a:gd name="T38" fmla="*/ 2147483647 w 316"/>
                <a:gd name="T39" fmla="*/ 2147483647 h 562"/>
                <a:gd name="T40" fmla="*/ 2147483647 w 316"/>
                <a:gd name="T41" fmla="*/ 2147483647 h 562"/>
                <a:gd name="T42" fmla="*/ 2147483647 w 316"/>
                <a:gd name="T43" fmla="*/ 2147483647 h 562"/>
                <a:gd name="T44" fmla="*/ 2147483647 w 316"/>
                <a:gd name="T45" fmla="*/ 2147483647 h 562"/>
                <a:gd name="T46" fmla="*/ 2147483647 w 316"/>
                <a:gd name="T47" fmla="*/ 2147483647 h 562"/>
                <a:gd name="T48" fmla="*/ 2147483647 w 316"/>
                <a:gd name="T49" fmla="*/ 2147483647 h 562"/>
                <a:gd name="T50" fmla="*/ 2147483647 w 316"/>
                <a:gd name="T51" fmla="*/ 2147483647 h 562"/>
                <a:gd name="T52" fmla="*/ 2147483647 w 316"/>
                <a:gd name="T53" fmla="*/ 2147483647 h 562"/>
                <a:gd name="T54" fmla="*/ 2147483647 w 316"/>
                <a:gd name="T55" fmla="*/ 2147483647 h 562"/>
                <a:gd name="T56" fmla="*/ 2147483647 w 316"/>
                <a:gd name="T57" fmla="*/ 2147483647 h 562"/>
                <a:gd name="T58" fmla="*/ 2147483647 w 316"/>
                <a:gd name="T59" fmla="*/ 2147483647 h 562"/>
                <a:gd name="T60" fmla="*/ 2147483647 w 316"/>
                <a:gd name="T61" fmla="*/ 2147483647 h 562"/>
                <a:gd name="T62" fmla="*/ 2147483647 w 316"/>
                <a:gd name="T63" fmla="*/ 2147483647 h 562"/>
                <a:gd name="T64" fmla="*/ 2147483647 w 316"/>
                <a:gd name="T65" fmla="*/ 2147483647 h 562"/>
                <a:gd name="T66" fmla="*/ 2147483647 w 316"/>
                <a:gd name="T67" fmla="*/ 2147483647 h 562"/>
                <a:gd name="T68" fmla="*/ 2147483647 w 316"/>
                <a:gd name="T69" fmla="*/ 2147483647 h 562"/>
                <a:gd name="T70" fmla="*/ 2147483647 w 316"/>
                <a:gd name="T71" fmla="*/ 2147483647 h 562"/>
                <a:gd name="T72" fmla="*/ 2147483647 w 316"/>
                <a:gd name="T73" fmla="*/ 2147483647 h 562"/>
                <a:gd name="T74" fmla="*/ 2147483647 w 316"/>
                <a:gd name="T75" fmla="*/ 2147483647 h 562"/>
                <a:gd name="T76" fmla="*/ 2147483647 w 316"/>
                <a:gd name="T77" fmla="*/ 2147483647 h 562"/>
                <a:gd name="T78" fmla="*/ 2147483647 w 316"/>
                <a:gd name="T79" fmla="*/ 2147483647 h 562"/>
                <a:gd name="T80" fmla="*/ 2147483647 w 316"/>
                <a:gd name="T81" fmla="*/ 2147483647 h 562"/>
                <a:gd name="T82" fmla="*/ 2147483647 w 316"/>
                <a:gd name="T83" fmla="*/ 2147483647 h 562"/>
                <a:gd name="T84" fmla="*/ 2147483647 w 316"/>
                <a:gd name="T85" fmla="*/ 2147483647 h 562"/>
                <a:gd name="T86" fmla="*/ 2147483647 w 316"/>
                <a:gd name="T87" fmla="*/ 2147483647 h 562"/>
                <a:gd name="T88" fmla="*/ 2147483647 w 316"/>
                <a:gd name="T89" fmla="*/ 2147483647 h 562"/>
                <a:gd name="T90" fmla="*/ 2147483647 w 316"/>
                <a:gd name="T91" fmla="*/ 2147483647 h 562"/>
                <a:gd name="T92" fmla="*/ 2147483647 w 316"/>
                <a:gd name="T93" fmla="*/ 2147483647 h 562"/>
                <a:gd name="T94" fmla="*/ 2147483647 w 316"/>
                <a:gd name="T95" fmla="*/ 2147483647 h 562"/>
                <a:gd name="T96" fmla="*/ 2147483647 w 316"/>
                <a:gd name="T97" fmla="*/ 2147483647 h 562"/>
                <a:gd name="T98" fmla="*/ 2147483647 w 316"/>
                <a:gd name="T99" fmla="*/ 2147483647 h 562"/>
                <a:gd name="T100" fmla="*/ 2147483647 w 316"/>
                <a:gd name="T101" fmla="*/ 2147483647 h 5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6" h="562">
                  <a:moveTo>
                    <a:pt x="102" y="18"/>
                  </a:moveTo>
                  <a:lnTo>
                    <a:pt x="104" y="10"/>
                  </a:lnTo>
                  <a:lnTo>
                    <a:pt x="108" y="6"/>
                  </a:lnTo>
                  <a:lnTo>
                    <a:pt x="116" y="0"/>
                  </a:lnTo>
                  <a:lnTo>
                    <a:pt x="124" y="6"/>
                  </a:lnTo>
                  <a:lnTo>
                    <a:pt x="138" y="4"/>
                  </a:lnTo>
                  <a:lnTo>
                    <a:pt x="148" y="16"/>
                  </a:lnTo>
                  <a:lnTo>
                    <a:pt x="154" y="2"/>
                  </a:lnTo>
                  <a:lnTo>
                    <a:pt x="172" y="2"/>
                  </a:lnTo>
                  <a:lnTo>
                    <a:pt x="174" y="8"/>
                  </a:lnTo>
                  <a:lnTo>
                    <a:pt x="180" y="16"/>
                  </a:lnTo>
                  <a:lnTo>
                    <a:pt x="190" y="26"/>
                  </a:lnTo>
                  <a:lnTo>
                    <a:pt x="192" y="28"/>
                  </a:lnTo>
                  <a:lnTo>
                    <a:pt x="202" y="34"/>
                  </a:lnTo>
                  <a:lnTo>
                    <a:pt x="210" y="34"/>
                  </a:lnTo>
                  <a:lnTo>
                    <a:pt x="220" y="40"/>
                  </a:lnTo>
                  <a:lnTo>
                    <a:pt x="226" y="46"/>
                  </a:lnTo>
                  <a:lnTo>
                    <a:pt x="236" y="50"/>
                  </a:lnTo>
                  <a:lnTo>
                    <a:pt x="246" y="54"/>
                  </a:lnTo>
                  <a:lnTo>
                    <a:pt x="252" y="62"/>
                  </a:lnTo>
                  <a:lnTo>
                    <a:pt x="246" y="72"/>
                  </a:lnTo>
                  <a:lnTo>
                    <a:pt x="238" y="88"/>
                  </a:lnTo>
                  <a:lnTo>
                    <a:pt x="244" y="96"/>
                  </a:lnTo>
                  <a:lnTo>
                    <a:pt x="266" y="96"/>
                  </a:lnTo>
                  <a:lnTo>
                    <a:pt x="280" y="92"/>
                  </a:lnTo>
                  <a:lnTo>
                    <a:pt x="288" y="86"/>
                  </a:lnTo>
                  <a:lnTo>
                    <a:pt x="294" y="84"/>
                  </a:lnTo>
                  <a:lnTo>
                    <a:pt x="300" y="70"/>
                  </a:lnTo>
                  <a:lnTo>
                    <a:pt x="300" y="60"/>
                  </a:lnTo>
                  <a:lnTo>
                    <a:pt x="310" y="62"/>
                  </a:lnTo>
                  <a:lnTo>
                    <a:pt x="314" y="66"/>
                  </a:lnTo>
                  <a:lnTo>
                    <a:pt x="316" y="76"/>
                  </a:lnTo>
                  <a:lnTo>
                    <a:pt x="312" y="88"/>
                  </a:lnTo>
                  <a:lnTo>
                    <a:pt x="308" y="94"/>
                  </a:lnTo>
                  <a:lnTo>
                    <a:pt x="300" y="98"/>
                  </a:lnTo>
                  <a:lnTo>
                    <a:pt x="292" y="104"/>
                  </a:lnTo>
                  <a:lnTo>
                    <a:pt x="282" y="112"/>
                  </a:lnTo>
                  <a:lnTo>
                    <a:pt x="274" y="118"/>
                  </a:lnTo>
                  <a:lnTo>
                    <a:pt x="268" y="128"/>
                  </a:lnTo>
                  <a:lnTo>
                    <a:pt x="262" y="132"/>
                  </a:lnTo>
                  <a:lnTo>
                    <a:pt x="260" y="136"/>
                  </a:lnTo>
                  <a:lnTo>
                    <a:pt x="252" y="138"/>
                  </a:lnTo>
                  <a:lnTo>
                    <a:pt x="246" y="160"/>
                  </a:lnTo>
                  <a:lnTo>
                    <a:pt x="244" y="174"/>
                  </a:lnTo>
                  <a:lnTo>
                    <a:pt x="240" y="192"/>
                  </a:lnTo>
                  <a:lnTo>
                    <a:pt x="240" y="212"/>
                  </a:lnTo>
                  <a:lnTo>
                    <a:pt x="236" y="216"/>
                  </a:lnTo>
                  <a:lnTo>
                    <a:pt x="234" y="222"/>
                  </a:lnTo>
                  <a:lnTo>
                    <a:pt x="244" y="224"/>
                  </a:lnTo>
                  <a:lnTo>
                    <a:pt x="254" y="228"/>
                  </a:lnTo>
                  <a:lnTo>
                    <a:pt x="258" y="236"/>
                  </a:lnTo>
                  <a:lnTo>
                    <a:pt x="256" y="244"/>
                  </a:lnTo>
                  <a:lnTo>
                    <a:pt x="258" y="248"/>
                  </a:lnTo>
                  <a:lnTo>
                    <a:pt x="266" y="254"/>
                  </a:lnTo>
                  <a:lnTo>
                    <a:pt x="266" y="268"/>
                  </a:lnTo>
                  <a:lnTo>
                    <a:pt x="254" y="284"/>
                  </a:lnTo>
                  <a:lnTo>
                    <a:pt x="240" y="294"/>
                  </a:lnTo>
                  <a:lnTo>
                    <a:pt x="220" y="296"/>
                  </a:lnTo>
                  <a:lnTo>
                    <a:pt x="206" y="298"/>
                  </a:lnTo>
                  <a:lnTo>
                    <a:pt x="190" y="300"/>
                  </a:lnTo>
                  <a:lnTo>
                    <a:pt x="180" y="298"/>
                  </a:lnTo>
                  <a:lnTo>
                    <a:pt x="178" y="304"/>
                  </a:lnTo>
                  <a:lnTo>
                    <a:pt x="180" y="314"/>
                  </a:lnTo>
                  <a:lnTo>
                    <a:pt x="178" y="330"/>
                  </a:lnTo>
                  <a:lnTo>
                    <a:pt x="170" y="338"/>
                  </a:lnTo>
                  <a:lnTo>
                    <a:pt x="162" y="342"/>
                  </a:lnTo>
                  <a:lnTo>
                    <a:pt x="148" y="336"/>
                  </a:lnTo>
                  <a:lnTo>
                    <a:pt x="142" y="334"/>
                  </a:lnTo>
                  <a:lnTo>
                    <a:pt x="136" y="332"/>
                  </a:lnTo>
                  <a:lnTo>
                    <a:pt x="134" y="338"/>
                  </a:lnTo>
                  <a:lnTo>
                    <a:pt x="136" y="354"/>
                  </a:lnTo>
                  <a:lnTo>
                    <a:pt x="136" y="362"/>
                  </a:lnTo>
                  <a:lnTo>
                    <a:pt x="142" y="364"/>
                  </a:lnTo>
                  <a:lnTo>
                    <a:pt x="150" y="364"/>
                  </a:lnTo>
                  <a:lnTo>
                    <a:pt x="150" y="362"/>
                  </a:lnTo>
                  <a:lnTo>
                    <a:pt x="154" y="360"/>
                  </a:lnTo>
                  <a:lnTo>
                    <a:pt x="158" y="364"/>
                  </a:lnTo>
                  <a:lnTo>
                    <a:pt x="158" y="370"/>
                  </a:lnTo>
                  <a:lnTo>
                    <a:pt x="152" y="374"/>
                  </a:lnTo>
                  <a:lnTo>
                    <a:pt x="148" y="372"/>
                  </a:lnTo>
                  <a:lnTo>
                    <a:pt x="146" y="368"/>
                  </a:lnTo>
                  <a:lnTo>
                    <a:pt x="142" y="368"/>
                  </a:lnTo>
                  <a:lnTo>
                    <a:pt x="138" y="370"/>
                  </a:lnTo>
                  <a:lnTo>
                    <a:pt x="140" y="376"/>
                  </a:lnTo>
                  <a:lnTo>
                    <a:pt x="136" y="382"/>
                  </a:lnTo>
                  <a:lnTo>
                    <a:pt x="130" y="384"/>
                  </a:lnTo>
                  <a:lnTo>
                    <a:pt x="132" y="396"/>
                  </a:lnTo>
                  <a:lnTo>
                    <a:pt x="126" y="408"/>
                  </a:lnTo>
                  <a:lnTo>
                    <a:pt x="124" y="410"/>
                  </a:lnTo>
                  <a:lnTo>
                    <a:pt x="118" y="414"/>
                  </a:lnTo>
                  <a:lnTo>
                    <a:pt x="106" y="420"/>
                  </a:lnTo>
                  <a:lnTo>
                    <a:pt x="94" y="432"/>
                  </a:lnTo>
                  <a:lnTo>
                    <a:pt x="96" y="444"/>
                  </a:lnTo>
                  <a:lnTo>
                    <a:pt x="106" y="454"/>
                  </a:lnTo>
                  <a:lnTo>
                    <a:pt x="106" y="456"/>
                  </a:lnTo>
                  <a:lnTo>
                    <a:pt x="112" y="456"/>
                  </a:lnTo>
                  <a:lnTo>
                    <a:pt x="122" y="458"/>
                  </a:lnTo>
                  <a:lnTo>
                    <a:pt x="122" y="466"/>
                  </a:lnTo>
                  <a:lnTo>
                    <a:pt x="118" y="474"/>
                  </a:lnTo>
                  <a:lnTo>
                    <a:pt x="104" y="486"/>
                  </a:lnTo>
                  <a:lnTo>
                    <a:pt x="94" y="496"/>
                  </a:lnTo>
                  <a:lnTo>
                    <a:pt x="90" y="510"/>
                  </a:lnTo>
                  <a:lnTo>
                    <a:pt x="88" y="516"/>
                  </a:lnTo>
                  <a:lnTo>
                    <a:pt x="76" y="518"/>
                  </a:lnTo>
                  <a:lnTo>
                    <a:pt x="70" y="524"/>
                  </a:lnTo>
                  <a:lnTo>
                    <a:pt x="66" y="538"/>
                  </a:lnTo>
                  <a:lnTo>
                    <a:pt x="68" y="546"/>
                  </a:lnTo>
                  <a:lnTo>
                    <a:pt x="72" y="552"/>
                  </a:lnTo>
                  <a:lnTo>
                    <a:pt x="78" y="560"/>
                  </a:lnTo>
                  <a:lnTo>
                    <a:pt x="76" y="562"/>
                  </a:lnTo>
                  <a:lnTo>
                    <a:pt x="60" y="558"/>
                  </a:lnTo>
                  <a:lnTo>
                    <a:pt x="34" y="558"/>
                  </a:lnTo>
                  <a:lnTo>
                    <a:pt x="24" y="556"/>
                  </a:lnTo>
                  <a:lnTo>
                    <a:pt x="18" y="544"/>
                  </a:lnTo>
                  <a:lnTo>
                    <a:pt x="18" y="528"/>
                  </a:lnTo>
                  <a:lnTo>
                    <a:pt x="6" y="526"/>
                  </a:lnTo>
                  <a:lnTo>
                    <a:pt x="2" y="520"/>
                  </a:lnTo>
                  <a:lnTo>
                    <a:pt x="0" y="510"/>
                  </a:lnTo>
                  <a:lnTo>
                    <a:pt x="2" y="500"/>
                  </a:lnTo>
                  <a:lnTo>
                    <a:pt x="10" y="492"/>
                  </a:lnTo>
                  <a:lnTo>
                    <a:pt x="18" y="480"/>
                  </a:lnTo>
                  <a:lnTo>
                    <a:pt x="20" y="462"/>
                  </a:lnTo>
                  <a:lnTo>
                    <a:pt x="28" y="450"/>
                  </a:lnTo>
                  <a:lnTo>
                    <a:pt x="28" y="424"/>
                  </a:lnTo>
                  <a:lnTo>
                    <a:pt x="30" y="412"/>
                  </a:lnTo>
                  <a:lnTo>
                    <a:pt x="26" y="400"/>
                  </a:lnTo>
                  <a:lnTo>
                    <a:pt x="26" y="380"/>
                  </a:lnTo>
                  <a:lnTo>
                    <a:pt x="22" y="376"/>
                  </a:lnTo>
                  <a:lnTo>
                    <a:pt x="24" y="360"/>
                  </a:lnTo>
                  <a:lnTo>
                    <a:pt x="26" y="348"/>
                  </a:lnTo>
                  <a:lnTo>
                    <a:pt x="28" y="318"/>
                  </a:lnTo>
                  <a:lnTo>
                    <a:pt x="36" y="302"/>
                  </a:lnTo>
                  <a:lnTo>
                    <a:pt x="38" y="296"/>
                  </a:lnTo>
                  <a:lnTo>
                    <a:pt x="40" y="292"/>
                  </a:lnTo>
                  <a:lnTo>
                    <a:pt x="40" y="278"/>
                  </a:lnTo>
                  <a:lnTo>
                    <a:pt x="38" y="254"/>
                  </a:lnTo>
                  <a:lnTo>
                    <a:pt x="44" y="248"/>
                  </a:lnTo>
                  <a:lnTo>
                    <a:pt x="48" y="244"/>
                  </a:lnTo>
                  <a:lnTo>
                    <a:pt x="50" y="224"/>
                  </a:lnTo>
                  <a:lnTo>
                    <a:pt x="54" y="216"/>
                  </a:lnTo>
                  <a:lnTo>
                    <a:pt x="56" y="196"/>
                  </a:lnTo>
                  <a:lnTo>
                    <a:pt x="52" y="180"/>
                  </a:lnTo>
                  <a:lnTo>
                    <a:pt x="48" y="172"/>
                  </a:lnTo>
                  <a:lnTo>
                    <a:pt x="48" y="156"/>
                  </a:lnTo>
                  <a:lnTo>
                    <a:pt x="52" y="148"/>
                  </a:lnTo>
                  <a:lnTo>
                    <a:pt x="56" y="120"/>
                  </a:lnTo>
                  <a:lnTo>
                    <a:pt x="64" y="106"/>
                  </a:lnTo>
                  <a:lnTo>
                    <a:pt x="74" y="92"/>
                  </a:lnTo>
                  <a:lnTo>
                    <a:pt x="80" y="82"/>
                  </a:lnTo>
                  <a:lnTo>
                    <a:pt x="76" y="52"/>
                  </a:lnTo>
                  <a:lnTo>
                    <a:pt x="82" y="46"/>
                  </a:lnTo>
                  <a:lnTo>
                    <a:pt x="90" y="42"/>
                  </a:lnTo>
                  <a:lnTo>
                    <a:pt x="100" y="30"/>
                  </a:lnTo>
                  <a:lnTo>
                    <a:pt x="102" y="1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84"/>
            <p:cNvSpPr>
              <a:spLocks/>
            </p:cNvSpPr>
            <p:nvPr/>
          </p:nvSpPr>
          <p:spPr bwMode="auto">
            <a:xfrm>
              <a:off x="2381250" y="4980211"/>
              <a:ext cx="215900" cy="1066800"/>
            </a:xfrm>
            <a:custGeom>
              <a:avLst/>
              <a:gdLst>
                <a:gd name="T0" fmla="*/ 2147483647 w 136"/>
                <a:gd name="T1" fmla="*/ 2147483647 h 672"/>
                <a:gd name="T2" fmla="*/ 2147483647 w 136"/>
                <a:gd name="T3" fmla="*/ 2147483647 h 672"/>
                <a:gd name="T4" fmla="*/ 2147483647 w 136"/>
                <a:gd name="T5" fmla="*/ 2147483647 h 672"/>
                <a:gd name="T6" fmla="*/ 2147483647 w 136"/>
                <a:gd name="T7" fmla="*/ 2147483647 h 672"/>
                <a:gd name="T8" fmla="*/ 2147483647 w 136"/>
                <a:gd name="T9" fmla="*/ 2147483647 h 672"/>
                <a:gd name="T10" fmla="*/ 2147483647 w 136"/>
                <a:gd name="T11" fmla="*/ 2147483647 h 672"/>
                <a:gd name="T12" fmla="*/ 2147483647 w 136"/>
                <a:gd name="T13" fmla="*/ 2147483647 h 672"/>
                <a:gd name="T14" fmla="*/ 2147483647 w 136"/>
                <a:gd name="T15" fmla="*/ 2147483647 h 672"/>
                <a:gd name="T16" fmla="*/ 2147483647 w 136"/>
                <a:gd name="T17" fmla="*/ 2147483647 h 672"/>
                <a:gd name="T18" fmla="*/ 2147483647 w 136"/>
                <a:gd name="T19" fmla="*/ 2147483647 h 672"/>
                <a:gd name="T20" fmla="*/ 2147483647 w 136"/>
                <a:gd name="T21" fmla="*/ 2147483647 h 672"/>
                <a:gd name="T22" fmla="*/ 2147483647 w 136"/>
                <a:gd name="T23" fmla="*/ 2147483647 h 672"/>
                <a:gd name="T24" fmla="*/ 2147483647 w 136"/>
                <a:gd name="T25" fmla="*/ 2147483647 h 672"/>
                <a:gd name="T26" fmla="*/ 2147483647 w 136"/>
                <a:gd name="T27" fmla="*/ 2147483647 h 672"/>
                <a:gd name="T28" fmla="*/ 2147483647 w 136"/>
                <a:gd name="T29" fmla="*/ 2147483647 h 672"/>
                <a:gd name="T30" fmla="*/ 2147483647 w 136"/>
                <a:gd name="T31" fmla="*/ 2147483647 h 672"/>
                <a:gd name="T32" fmla="*/ 2147483647 w 136"/>
                <a:gd name="T33" fmla="*/ 2147483647 h 672"/>
                <a:gd name="T34" fmla="*/ 2147483647 w 136"/>
                <a:gd name="T35" fmla="*/ 2147483647 h 672"/>
                <a:gd name="T36" fmla="*/ 2147483647 w 136"/>
                <a:gd name="T37" fmla="*/ 2147483647 h 672"/>
                <a:gd name="T38" fmla="*/ 2147483647 w 136"/>
                <a:gd name="T39" fmla="*/ 2147483647 h 672"/>
                <a:gd name="T40" fmla="*/ 2147483647 w 136"/>
                <a:gd name="T41" fmla="*/ 2147483647 h 672"/>
                <a:gd name="T42" fmla="*/ 2147483647 w 136"/>
                <a:gd name="T43" fmla="*/ 2147483647 h 672"/>
                <a:gd name="T44" fmla="*/ 2147483647 w 136"/>
                <a:gd name="T45" fmla="*/ 2147483647 h 672"/>
                <a:gd name="T46" fmla="*/ 2147483647 w 136"/>
                <a:gd name="T47" fmla="*/ 2147483647 h 672"/>
                <a:gd name="T48" fmla="*/ 2147483647 w 136"/>
                <a:gd name="T49" fmla="*/ 2147483647 h 672"/>
                <a:gd name="T50" fmla="*/ 2147483647 w 136"/>
                <a:gd name="T51" fmla="*/ 2147483647 h 672"/>
                <a:gd name="T52" fmla="*/ 2147483647 w 136"/>
                <a:gd name="T53" fmla="*/ 2147483647 h 672"/>
                <a:gd name="T54" fmla="*/ 2147483647 w 136"/>
                <a:gd name="T55" fmla="*/ 2147483647 h 672"/>
                <a:gd name="T56" fmla="*/ 2147483647 w 136"/>
                <a:gd name="T57" fmla="*/ 2147483647 h 672"/>
                <a:gd name="T58" fmla="*/ 2147483647 w 136"/>
                <a:gd name="T59" fmla="*/ 2147483647 h 672"/>
                <a:gd name="T60" fmla="*/ 2147483647 w 136"/>
                <a:gd name="T61" fmla="*/ 2147483647 h 672"/>
                <a:gd name="T62" fmla="*/ 2147483647 w 136"/>
                <a:gd name="T63" fmla="*/ 2147483647 h 672"/>
                <a:gd name="T64" fmla="*/ 2147483647 w 136"/>
                <a:gd name="T65" fmla="*/ 2147483647 h 672"/>
                <a:gd name="T66" fmla="*/ 2147483647 w 136"/>
                <a:gd name="T67" fmla="*/ 2147483647 h 672"/>
                <a:gd name="T68" fmla="*/ 2147483647 w 136"/>
                <a:gd name="T69" fmla="*/ 2147483647 h 672"/>
                <a:gd name="T70" fmla="*/ 2147483647 w 136"/>
                <a:gd name="T71" fmla="*/ 2147483647 h 672"/>
                <a:gd name="T72" fmla="*/ 2147483647 w 136"/>
                <a:gd name="T73" fmla="*/ 2147483647 h 672"/>
                <a:gd name="T74" fmla="*/ 2147483647 w 136"/>
                <a:gd name="T75" fmla="*/ 2147483647 h 672"/>
                <a:gd name="T76" fmla="*/ 2147483647 w 136"/>
                <a:gd name="T77" fmla="*/ 2147483647 h 672"/>
                <a:gd name="T78" fmla="*/ 2147483647 w 136"/>
                <a:gd name="T79" fmla="*/ 2147483647 h 672"/>
                <a:gd name="T80" fmla="*/ 2147483647 w 136"/>
                <a:gd name="T81" fmla="*/ 2147483647 h 672"/>
                <a:gd name="T82" fmla="*/ 2147483647 w 136"/>
                <a:gd name="T83" fmla="*/ 2147483647 h 672"/>
                <a:gd name="T84" fmla="*/ 2147483647 w 136"/>
                <a:gd name="T85" fmla="*/ 2147483647 h 672"/>
                <a:gd name="T86" fmla="*/ 2147483647 w 136"/>
                <a:gd name="T87" fmla="*/ 2147483647 h 672"/>
                <a:gd name="T88" fmla="*/ 2147483647 w 136"/>
                <a:gd name="T89" fmla="*/ 2147483647 h 672"/>
                <a:gd name="T90" fmla="*/ 2147483647 w 136"/>
                <a:gd name="T91" fmla="*/ 2147483647 h 672"/>
                <a:gd name="T92" fmla="*/ 2147483647 w 136"/>
                <a:gd name="T93" fmla="*/ 2147483647 h 672"/>
                <a:gd name="T94" fmla="*/ 2147483647 w 136"/>
                <a:gd name="T95" fmla="*/ 2147483647 h 672"/>
                <a:gd name="T96" fmla="*/ 2147483647 w 136"/>
                <a:gd name="T97" fmla="*/ 2147483647 h 672"/>
                <a:gd name="T98" fmla="*/ 2147483647 w 136"/>
                <a:gd name="T99" fmla="*/ 2147483647 h 672"/>
                <a:gd name="T100" fmla="*/ 2147483647 w 136"/>
                <a:gd name="T101" fmla="*/ 2147483647 h 6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672">
                  <a:moveTo>
                    <a:pt x="84" y="18"/>
                  </a:moveTo>
                  <a:lnTo>
                    <a:pt x="90" y="16"/>
                  </a:lnTo>
                  <a:lnTo>
                    <a:pt x="96" y="2"/>
                  </a:lnTo>
                  <a:lnTo>
                    <a:pt x="98" y="0"/>
                  </a:lnTo>
                  <a:lnTo>
                    <a:pt x="102" y="12"/>
                  </a:lnTo>
                  <a:lnTo>
                    <a:pt x="112" y="38"/>
                  </a:lnTo>
                  <a:lnTo>
                    <a:pt x="112" y="56"/>
                  </a:lnTo>
                  <a:lnTo>
                    <a:pt x="120" y="68"/>
                  </a:lnTo>
                  <a:lnTo>
                    <a:pt x="124" y="82"/>
                  </a:lnTo>
                  <a:lnTo>
                    <a:pt x="126" y="96"/>
                  </a:lnTo>
                  <a:lnTo>
                    <a:pt x="136" y="96"/>
                  </a:lnTo>
                  <a:lnTo>
                    <a:pt x="134" y="108"/>
                  </a:lnTo>
                  <a:lnTo>
                    <a:pt x="124" y="120"/>
                  </a:lnTo>
                  <a:lnTo>
                    <a:pt x="116" y="124"/>
                  </a:lnTo>
                  <a:lnTo>
                    <a:pt x="110" y="130"/>
                  </a:lnTo>
                  <a:lnTo>
                    <a:pt x="114" y="160"/>
                  </a:lnTo>
                  <a:lnTo>
                    <a:pt x="96" y="186"/>
                  </a:lnTo>
                  <a:lnTo>
                    <a:pt x="90" y="198"/>
                  </a:lnTo>
                  <a:lnTo>
                    <a:pt x="86" y="222"/>
                  </a:lnTo>
                  <a:lnTo>
                    <a:pt x="82" y="234"/>
                  </a:lnTo>
                  <a:lnTo>
                    <a:pt x="82" y="250"/>
                  </a:lnTo>
                  <a:lnTo>
                    <a:pt x="90" y="274"/>
                  </a:lnTo>
                  <a:lnTo>
                    <a:pt x="88" y="292"/>
                  </a:lnTo>
                  <a:lnTo>
                    <a:pt x="84" y="302"/>
                  </a:lnTo>
                  <a:lnTo>
                    <a:pt x="82" y="322"/>
                  </a:lnTo>
                  <a:lnTo>
                    <a:pt x="72" y="332"/>
                  </a:lnTo>
                  <a:lnTo>
                    <a:pt x="74" y="354"/>
                  </a:lnTo>
                  <a:lnTo>
                    <a:pt x="74" y="370"/>
                  </a:lnTo>
                  <a:lnTo>
                    <a:pt x="62" y="396"/>
                  </a:lnTo>
                  <a:lnTo>
                    <a:pt x="60" y="426"/>
                  </a:lnTo>
                  <a:lnTo>
                    <a:pt x="58" y="438"/>
                  </a:lnTo>
                  <a:lnTo>
                    <a:pt x="56" y="454"/>
                  </a:lnTo>
                  <a:lnTo>
                    <a:pt x="60" y="458"/>
                  </a:lnTo>
                  <a:lnTo>
                    <a:pt x="60" y="478"/>
                  </a:lnTo>
                  <a:lnTo>
                    <a:pt x="64" y="490"/>
                  </a:lnTo>
                  <a:lnTo>
                    <a:pt x="62" y="502"/>
                  </a:lnTo>
                  <a:lnTo>
                    <a:pt x="62" y="528"/>
                  </a:lnTo>
                  <a:lnTo>
                    <a:pt x="54" y="540"/>
                  </a:lnTo>
                  <a:lnTo>
                    <a:pt x="52" y="558"/>
                  </a:lnTo>
                  <a:lnTo>
                    <a:pt x="44" y="570"/>
                  </a:lnTo>
                  <a:lnTo>
                    <a:pt x="36" y="578"/>
                  </a:lnTo>
                  <a:lnTo>
                    <a:pt x="34" y="588"/>
                  </a:lnTo>
                  <a:lnTo>
                    <a:pt x="36" y="596"/>
                  </a:lnTo>
                  <a:lnTo>
                    <a:pt x="40" y="604"/>
                  </a:lnTo>
                  <a:lnTo>
                    <a:pt x="52" y="606"/>
                  </a:lnTo>
                  <a:lnTo>
                    <a:pt x="52" y="622"/>
                  </a:lnTo>
                  <a:lnTo>
                    <a:pt x="58" y="634"/>
                  </a:lnTo>
                  <a:lnTo>
                    <a:pt x="68" y="636"/>
                  </a:lnTo>
                  <a:lnTo>
                    <a:pt x="94" y="636"/>
                  </a:lnTo>
                  <a:lnTo>
                    <a:pt x="96" y="644"/>
                  </a:lnTo>
                  <a:lnTo>
                    <a:pt x="88" y="648"/>
                  </a:lnTo>
                  <a:lnTo>
                    <a:pt x="80" y="650"/>
                  </a:lnTo>
                  <a:lnTo>
                    <a:pt x="74" y="656"/>
                  </a:lnTo>
                  <a:lnTo>
                    <a:pt x="74" y="666"/>
                  </a:lnTo>
                  <a:lnTo>
                    <a:pt x="72" y="672"/>
                  </a:lnTo>
                  <a:lnTo>
                    <a:pt x="64" y="672"/>
                  </a:lnTo>
                  <a:lnTo>
                    <a:pt x="58" y="668"/>
                  </a:lnTo>
                  <a:lnTo>
                    <a:pt x="60" y="664"/>
                  </a:lnTo>
                  <a:lnTo>
                    <a:pt x="66" y="660"/>
                  </a:lnTo>
                  <a:lnTo>
                    <a:pt x="70" y="652"/>
                  </a:lnTo>
                  <a:lnTo>
                    <a:pt x="64" y="648"/>
                  </a:lnTo>
                  <a:lnTo>
                    <a:pt x="56" y="654"/>
                  </a:lnTo>
                  <a:lnTo>
                    <a:pt x="52" y="662"/>
                  </a:lnTo>
                  <a:lnTo>
                    <a:pt x="44" y="660"/>
                  </a:lnTo>
                  <a:lnTo>
                    <a:pt x="38" y="654"/>
                  </a:lnTo>
                  <a:lnTo>
                    <a:pt x="46" y="648"/>
                  </a:lnTo>
                  <a:lnTo>
                    <a:pt x="48" y="644"/>
                  </a:lnTo>
                  <a:lnTo>
                    <a:pt x="46" y="640"/>
                  </a:lnTo>
                  <a:lnTo>
                    <a:pt x="38" y="646"/>
                  </a:lnTo>
                  <a:lnTo>
                    <a:pt x="28" y="646"/>
                  </a:lnTo>
                  <a:lnTo>
                    <a:pt x="30" y="638"/>
                  </a:lnTo>
                  <a:lnTo>
                    <a:pt x="42" y="632"/>
                  </a:lnTo>
                  <a:lnTo>
                    <a:pt x="42" y="628"/>
                  </a:lnTo>
                  <a:lnTo>
                    <a:pt x="34" y="630"/>
                  </a:lnTo>
                  <a:lnTo>
                    <a:pt x="26" y="630"/>
                  </a:lnTo>
                  <a:lnTo>
                    <a:pt x="28" y="622"/>
                  </a:lnTo>
                  <a:lnTo>
                    <a:pt x="22" y="618"/>
                  </a:lnTo>
                  <a:lnTo>
                    <a:pt x="20" y="606"/>
                  </a:lnTo>
                  <a:lnTo>
                    <a:pt x="20" y="602"/>
                  </a:lnTo>
                  <a:lnTo>
                    <a:pt x="20" y="594"/>
                  </a:lnTo>
                  <a:lnTo>
                    <a:pt x="16" y="590"/>
                  </a:lnTo>
                  <a:lnTo>
                    <a:pt x="10" y="582"/>
                  </a:lnTo>
                  <a:lnTo>
                    <a:pt x="6" y="574"/>
                  </a:lnTo>
                  <a:lnTo>
                    <a:pt x="8" y="558"/>
                  </a:lnTo>
                  <a:lnTo>
                    <a:pt x="14" y="558"/>
                  </a:lnTo>
                  <a:lnTo>
                    <a:pt x="16" y="560"/>
                  </a:lnTo>
                  <a:lnTo>
                    <a:pt x="18" y="568"/>
                  </a:lnTo>
                  <a:lnTo>
                    <a:pt x="24" y="566"/>
                  </a:lnTo>
                  <a:lnTo>
                    <a:pt x="24" y="556"/>
                  </a:lnTo>
                  <a:lnTo>
                    <a:pt x="28" y="556"/>
                  </a:lnTo>
                  <a:lnTo>
                    <a:pt x="32" y="554"/>
                  </a:lnTo>
                  <a:lnTo>
                    <a:pt x="32" y="546"/>
                  </a:lnTo>
                  <a:lnTo>
                    <a:pt x="28" y="548"/>
                  </a:lnTo>
                  <a:lnTo>
                    <a:pt x="20" y="550"/>
                  </a:lnTo>
                  <a:lnTo>
                    <a:pt x="18" y="544"/>
                  </a:lnTo>
                  <a:lnTo>
                    <a:pt x="18" y="536"/>
                  </a:lnTo>
                  <a:lnTo>
                    <a:pt x="24" y="534"/>
                  </a:lnTo>
                  <a:lnTo>
                    <a:pt x="24" y="530"/>
                  </a:lnTo>
                  <a:lnTo>
                    <a:pt x="16" y="530"/>
                  </a:lnTo>
                  <a:lnTo>
                    <a:pt x="0" y="530"/>
                  </a:lnTo>
                  <a:lnTo>
                    <a:pt x="6" y="522"/>
                  </a:lnTo>
                  <a:lnTo>
                    <a:pt x="10" y="514"/>
                  </a:lnTo>
                  <a:lnTo>
                    <a:pt x="16" y="506"/>
                  </a:lnTo>
                  <a:lnTo>
                    <a:pt x="22" y="502"/>
                  </a:lnTo>
                  <a:lnTo>
                    <a:pt x="24" y="506"/>
                  </a:lnTo>
                  <a:lnTo>
                    <a:pt x="28" y="518"/>
                  </a:lnTo>
                  <a:lnTo>
                    <a:pt x="36" y="508"/>
                  </a:lnTo>
                  <a:lnTo>
                    <a:pt x="42" y="494"/>
                  </a:lnTo>
                  <a:lnTo>
                    <a:pt x="40" y="484"/>
                  </a:lnTo>
                  <a:lnTo>
                    <a:pt x="38" y="472"/>
                  </a:lnTo>
                  <a:lnTo>
                    <a:pt x="44" y="462"/>
                  </a:lnTo>
                  <a:lnTo>
                    <a:pt x="42" y="452"/>
                  </a:lnTo>
                  <a:lnTo>
                    <a:pt x="44" y="446"/>
                  </a:lnTo>
                  <a:lnTo>
                    <a:pt x="46" y="440"/>
                  </a:lnTo>
                  <a:lnTo>
                    <a:pt x="46" y="428"/>
                  </a:lnTo>
                  <a:lnTo>
                    <a:pt x="40" y="426"/>
                  </a:lnTo>
                  <a:lnTo>
                    <a:pt x="36" y="428"/>
                  </a:lnTo>
                  <a:lnTo>
                    <a:pt x="34" y="438"/>
                  </a:lnTo>
                  <a:lnTo>
                    <a:pt x="32" y="444"/>
                  </a:lnTo>
                  <a:lnTo>
                    <a:pt x="32" y="456"/>
                  </a:lnTo>
                  <a:lnTo>
                    <a:pt x="28" y="462"/>
                  </a:lnTo>
                  <a:lnTo>
                    <a:pt x="22" y="458"/>
                  </a:lnTo>
                  <a:lnTo>
                    <a:pt x="22" y="450"/>
                  </a:lnTo>
                  <a:lnTo>
                    <a:pt x="22" y="438"/>
                  </a:lnTo>
                  <a:lnTo>
                    <a:pt x="26" y="430"/>
                  </a:lnTo>
                  <a:lnTo>
                    <a:pt x="28" y="426"/>
                  </a:lnTo>
                  <a:lnTo>
                    <a:pt x="28" y="416"/>
                  </a:lnTo>
                  <a:lnTo>
                    <a:pt x="30" y="402"/>
                  </a:lnTo>
                  <a:lnTo>
                    <a:pt x="32" y="394"/>
                  </a:lnTo>
                  <a:lnTo>
                    <a:pt x="40" y="386"/>
                  </a:lnTo>
                  <a:lnTo>
                    <a:pt x="36" y="376"/>
                  </a:lnTo>
                  <a:lnTo>
                    <a:pt x="34" y="366"/>
                  </a:lnTo>
                  <a:lnTo>
                    <a:pt x="34" y="358"/>
                  </a:lnTo>
                  <a:lnTo>
                    <a:pt x="32" y="346"/>
                  </a:lnTo>
                  <a:lnTo>
                    <a:pt x="38" y="346"/>
                  </a:lnTo>
                  <a:lnTo>
                    <a:pt x="42" y="332"/>
                  </a:lnTo>
                  <a:lnTo>
                    <a:pt x="48" y="320"/>
                  </a:lnTo>
                  <a:lnTo>
                    <a:pt x="52" y="308"/>
                  </a:lnTo>
                  <a:lnTo>
                    <a:pt x="58" y="292"/>
                  </a:lnTo>
                  <a:lnTo>
                    <a:pt x="60" y="278"/>
                  </a:lnTo>
                  <a:lnTo>
                    <a:pt x="64" y="270"/>
                  </a:lnTo>
                  <a:lnTo>
                    <a:pt x="62" y="232"/>
                  </a:lnTo>
                  <a:lnTo>
                    <a:pt x="62" y="220"/>
                  </a:lnTo>
                  <a:lnTo>
                    <a:pt x="70" y="214"/>
                  </a:lnTo>
                  <a:lnTo>
                    <a:pt x="70" y="206"/>
                  </a:lnTo>
                  <a:lnTo>
                    <a:pt x="66" y="200"/>
                  </a:lnTo>
                  <a:lnTo>
                    <a:pt x="70" y="194"/>
                  </a:lnTo>
                  <a:lnTo>
                    <a:pt x="74" y="174"/>
                  </a:lnTo>
                  <a:lnTo>
                    <a:pt x="80" y="144"/>
                  </a:lnTo>
                  <a:lnTo>
                    <a:pt x="82" y="98"/>
                  </a:lnTo>
                  <a:lnTo>
                    <a:pt x="88" y="52"/>
                  </a:lnTo>
                  <a:lnTo>
                    <a:pt x="86" y="2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85"/>
            <p:cNvSpPr>
              <a:spLocks/>
            </p:cNvSpPr>
            <p:nvPr/>
          </p:nvSpPr>
          <p:spPr bwMode="auto">
            <a:xfrm>
              <a:off x="2559050" y="6018436"/>
              <a:ext cx="88900" cy="73025"/>
            </a:xfrm>
            <a:custGeom>
              <a:avLst/>
              <a:gdLst>
                <a:gd name="T0" fmla="*/ 0 w 56"/>
                <a:gd name="T1" fmla="*/ 0 h 46"/>
                <a:gd name="T2" fmla="*/ 0 w 56"/>
                <a:gd name="T3" fmla="*/ 2147483647 h 46"/>
                <a:gd name="T4" fmla="*/ 2147483647 w 56"/>
                <a:gd name="T5" fmla="*/ 2147483647 h 46"/>
                <a:gd name="T6" fmla="*/ 2147483647 w 56"/>
                <a:gd name="T7" fmla="*/ 2147483647 h 46"/>
                <a:gd name="T8" fmla="*/ 2147483647 w 56"/>
                <a:gd name="T9" fmla="*/ 2147483647 h 46"/>
                <a:gd name="T10" fmla="*/ 2147483647 w 56"/>
                <a:gd name="T11" fmla="*/ 2147483647 h 46"/>
                <a:gd name="T12" fmla="*/ 2147483647 w 56"/>
                <a:gd name="T13" fmla="*/ 2147483647 h 46"/>
                <a:gd name="T14" fmla="*/ 2147483647 w 56"/>
                <a:gd name="T15" fmla="*/ 2147483647 h 46"/>
                <a:gd name="T16" fmla="*/ 2147483647 w 56"/>
                <a:gd name="T17" fmla="*/ 2147483647 h 46"/>
                <a:gd name="T18" fmla="*/ 2147483647 w 56"/>
                <a:gd name="T19" fmla="*/ 2147483647 h 46"/>
                <a:gd name="T20" fmla="*/ 2147483647 w 56"/>
                <a:gd name="T21" fmla="*/ 2147483647 h 46"/>
                <a:gd name="T22" fmla="*/ 2147483647 w 56"/>
                <a:gd name="T23" fmla="*/ 2147483647 h 46"/>
                <a:gd name="T24" fmla="*/ 2147483647 w 56"/>
                <a:gd name="T25" fmla="*/ 2147483647 h 46"/>
                <a:gd name="T26" fmla="*/ 0 w 56"/>
                <a:gd name="T27" fmla="*/ 0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46">
                  <a:moveTo>
                    <a:pt x="0" y="0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22" y="42"/>
                  </a:lnTo>
                  <a:lnTo>
                    <a:pt x="36" y="46"/>
                  </a:lnTo>
                  <a:lnTo>
                    <a:pt x="50" y="44"/>
                  </a:lnTo>
                  <a:lnTo>
                    <a:pt x="56" y="42"/>
                  </a:lnTo>
                  <a:lnTo>
                    <a:pt x="48" y="40"/>
                  </a:lnTo>
                  <a:lnTo>
                    <a:pt x="32" y="36"/>
                  </a:lnTo>
                  <a:lnTo>
                    <a:pt x="20" y="28"/>
                  </a:lnTo>
                  <a:lnTo>
                    <a:pt x="8" y="16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86"/>
            <p:cNvSpPr>
              <a:spLocks/>
            </p:cNvSpPr>
            <p:nvPr/>
          </p:nvSpPr>
          <p:spPr bwMode="auto">
            <a:xfrm>
              <a:off x="2492375" y="6008911"/>
              <a:ext cx="107950" cy="101600"/>
            </a:xfrm>
            <a:custGeom>
              <a:avLst/>
              <a:gdLst>
                <a:gd name="T0" fmla="*/ 2147483647 w 68"/>
                <a:gd name="T1" fmla="*/ 2147483647 h 64"/>
                <a:gd name="T2" fmla="*/ 0 w 68"/>
                <a:gd name="T3" fmla="*/ 2147483647 h 64"/>
                <a:gd name="T4" fmla="*/ 2147483647 w 68"/>
                <a:gd name="T5" fmla="*/ 2147483647 h 64"/>
                <a:gd name="T6" fmla="*/ 2147483647 w 68"/>
                <a:gd name="T7" fmla="*/ 2147483647 h 64"/>
                <a:gd name="T8" fmla="*/ 2147483647 w 68"/>
                <a:gd name="T9" fmla="*/ 2147483647 h 64"/>
                <a:gd name="T10" fmla="*/ 2147483647 w 68"/>
                <a:gd name="T11" fmla="*/ 2147483647 h 64"/>
                <a:gd name="T12" fmla="*/ 2147483647 w 68"/>
                <a:gd name="T13" fmla="*/ 2147483647 h 64"/>
                <a:gd name="T14" fmla="*/ 2147483647 w 68"/>
                <a:gd name="T15" fmla="*/ 2147483647 h 64"/>
                <a:gd name="T16" fmla="*/ 2147483647 w 68"/>
                <a:gd name="T17" fmla="*/ 2147483647 h 64"/>
                <a:gd name="T18" fmla="*/ 2147483647 w 68"/>
                <a:gd name="T19" fmla="*/ 2147483647 h 64"/>
                <a:gd name="T20" fmla="*/ 2147483647 w 68"/>
                <a:gd name="T21" fmla="*/ 2147483647 h 64"/>
                <a:gd name="T22" fmla="*/ 2147483647 w 68"/>
                <a:gd name="T23" fmla="*/ 2147483647 h 64"/>
                <a:gd name="T24" fmla="*/ 2147483647 w 68"/>
                <a:gd name="T25" fmla="*/ 2147483647 h 64"/>
                <a:gd name="T26" fmla="*/ 2147483647 w 68"/>
                <a:gd name="T27" fmla="*/ 2147483647 h 64"/>
                <a:gd name="T28" fmla="*/ 2147483647 w 68"/>
                <a:gd name="T29" fmla="*/ 2147483647 h 64"/>
                <a:gd name="T30" fmla="*/ 2147483647 w 68"/>
                <a:gd name="T31" fmla="*/ 2147483647 h 64"/>
                <a:gd name="T32" fmla="*/ 2147483647 w 68"/>
                <a:gd name="T33" fmla="*/ 2147483647 h 64"/>
                <a:gd name="T34" fmla="*/ 2147483647 w 68"/>
                <a:gd name="T35" fmla="*/ 2147483647 h 64"/>
                <a:gd name="T36" fmla="*/ 2147483647 w 68"/>
                <a:gd name="T37" fmla="*/ 2147483647 h 64"/>
                <a:gd name="T38" fmla="*/ 2147483647 w 68"/>
                <a:gd name="T39" fmla="*/ 0 h 64"/>
                <a:gd name="T40" fmla="*/ 2147483647 w 68"/>
                <a:gd name="T41" fmla="*/ 0 h 64"/>
                <a:gd name="T42" fmla="*/ 2147483647 w 68"/>
                <a:gd name="T43" fmla="*/ 2147483647 h 64"/>
                <a:gd name="T44" fmla="*/ 2147483647 w 68"/>
                <a:gd name="T45" fmla="*/ 2147483647 h 64"/>
                <a:gd name="T46" fmla="*/ 2147483647 w 68"/>
                <a:gd name="T47" fmla="*/ 2147483647 h 64"/>
                <a:gd name="T48" fmla="*/ 2147483647 w 68"/>
                <a:gd name="T49" fmla="*/ 2147483647 h 64"/>
                <a:gd name="T50" fmla="*/ 2147483647 w 68"/>
                <a:gd name="T51" fmla="*/ 2147483647 h 64"/>
                <a:gd name="T52" fmla="*/ 2147483647 w 68"/>
                <a:gd name="T53" fmla="*/ 2147483647 h 64"/>
                <a:gd name="T54" fmla="*/ 2147483647 w 68"/>
                <a:gd name="T55" fmla="*/ 2147483647 h 64"/>
                <a:gd name="T56" fmla="*/ 2147483647 w 68"/>
                <a:gd name="T57" fmla="*/ 2147483647 h 64"/>
                <a:gd name="T58" fmla="*/ 2147483647 w 68"/>
                <a:gd name="T59" fmla="*/ 2147483647 h 64"/>
                <a:gd name="T60" fmla="*/ 2147483647 w 68"/>
                <a:gd name="T61" fmla="*/ 2147483647 h 64"/>
                <a:gd name="T62" fmla="*/ 2147483647 w 68"/>
                <a:gd name="T63" fmla="*/ 2147483647 h 64"/>
                <a:gd name="T64" fmla="*/ 2147483647 w 68"/>
                <a:gd name="T65" fmla="*/ 2147483647 h 64"/>
                <a:gd name="T66" fmla="*/ 2147483647 w 68"/>
                <a:gd name="T67" fmla="*/ 2147483647 h 64"/>
                <a:gd name="T68" fmla="*/ 2147483647 w 68"/>
                <a:gd name="T69" fmla="*/ 2147483647 h 64"/>
                <a:gd name="T70" fmla="*/ 2147483647 w 68"/>
                <a:gd name="T71" fmla="*/ 2147483647 h 64"/>
                <a:gd name="T72" fmla="*/ 2147483647 w 68"/>
                <a:gd name="T73" fmla="*/ 2147483647 h 64"/>
                <a:gd name="T74" fmla="*/ 2147483647 w 68"/>
                <a:gd name="T75" fmla="*/ 2147483647 h 64"/>
                <a:gd name="T76" fmla="*/ 2147483647 w 68"/>
                <a:gd name="T77" fmla="*/ 2147483647 h 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8" h="64">
                  <a:moveTo>
                    <a:pt x="2" y="46"/>
                  </a:moveTo>
                  <a:lnTo>
                    <a:pt x="0" y="40"/>
                  </a:lnTo>
                  <a:lnTo>
                    <a:pt x="6" y="38"/>
                  </a:lnTo>
                  <a:lnTo>
                    <a:pt x="10" y="38"/>
                  </a:lnTo>
                  <a:lnTo>
                    <a:pt x="20" y="38"/>
                  </a:lnTo>
                  <a:lnTo>
                    <a:pt x="26" y="40"/>
                  </a:lnTo>
                  <a:lnTo>
                    <a:pt x="30" y="38"/>
                  </a:lnTo>
                  <a:lnTo>
                    <a:pt x="22" y="32"/>
                  </a:lnTo>
                  <a:lnTo>
                    <a:pt x="16" y="28"/>
                  </a:lnTo>
                  <a:lnTo>
                    <a:pt x="18" y="22"/>
                  </a:lnTo>
                  <a:lnTo>
                    <a:pt x="22" y="22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0" y="16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20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64" y="48"/>
                  </a:lnTo>
                  <a:lnTo>
                    <a:pt x="68" y="52"/>
                  </a:lnTo>
                  <a:lnTo>
                    <a:pt x="68" y="56"/>
                  </a:lnTo>
                  <a:lnTo>
                    <a:pt x="60" y="58"/>
                  </a:lnTo>
                  <a:lnTo>
                    <a:pt x="52" y="58"/>
                  </a:lnTo>
                  <a:lnTo>
                    <a:pt x="44" y="60"/>
                  </a:lnTo>
                  <a:lnTo>
                    <a:pt x="42" y="64"/>
                  </a:lnTo>
                  <a:lnTo>
                    <a:pt x="34" y="62"/>
                  </a:lnTo>
                  <a:lnTo>
                    <a:pt x="24" y="60"/>
                  </a:lnTo>
                  <a:lnTo>
                    <a:pt x="20" y="56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2" y="52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87"/>
            <p:cNvSpPr>
              <a:spLocks/>
            </p:cNvSpPr>
            <p:nvPr/>
          </p:nvSpPr>
          <p:spPr bwMode="auto">
            <a:xfrm>
              <a:off x="2759075" y="5964461"/>
              <a:ext cx="28575" cy="28575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0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0 w 18"/>
                <a:gd name="T15" fmla="*/ 2147483647 h 18"/>
                <a:gd name="T16" fmla="*/ 0 w 18"/>
                <a:gd name="T17" fmla="*/ 2147483647 h 18"/>
                <a:gd name="T18" fmla="*/ 2147483647 w 18"/>
                <a:gd name="T19" fmla="*/ 2147483647 h 18"/>
                <a:gd name="T20" fmla="*/ 2147483647 w 18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8">
                  <a:moveTo>
                    <a:pt x="6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8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88"/>
            <p:cNvSpPr>
              <a:spLocks/>
            </p:cNvSpPr>
            <p:nvPr/>
          </p:nvSpPr>
          <p:spPr bwMode="auto">
            <a:xfrm>
              <a:off x="2784475" y="5967636"/>
              <a:ext cx="44450" cy="31750"/>
            </a:xfrm>
            <a:custGeom>
              <a:avLst/>
              <a:gdLst>
                <a:gd name="T0" fmla="*/ 2147483647 w 28"/>
                <a:gd name="T1" fmla="*/ 2147483647 h 20"/>
                <a:gd name="T2" fmla="*/ 2147483647 w 28"/>
                <a:gd name="T3" fmla="*/ 0 h 20"/>
                <a:gd name="T4" fmla="*/ 2147483647 w 28"/>
                <a:gd name="T5" fmla="*/ 0 h 20"/>
                <a:gd name="T6" fmla="*/ 2147483647 w 28"/>
                <a:gd name="T7" fmla="*/ 0 h 20"/>
                <a:gd name="T8" fmla="*/ 2147483647 w 28"/>
                <a:gd name="T9" fmla="*/ 2147483647 h 20"/>
                <a:gd name="T10" fmla="*/ 2147483647 w 28"/>
                <a:gd name="T11" fmla="*/ 2147483647 h 20"/>
                <a:gd name="T12" fmla="*/ 2147483647 w 28"/>
                <a:gd name="T13" fmla="*/ 2147483647 h 20"/>
                <a:gd name="T14" fmla="*/ 2147483647 w 28"/>
                <a:gd name="T15" fmla="*/ 2147483647 h 20"/>
                <a:gd name="T16" fmla="*/ 2147483647 w 28"/>
                <a:gd name="T17" fmla="*/ 2147483647 h 20"/>
                <a:gd name="T18" fmla="*/ 2147483647 w 28"/>
                <a:gd name="T19" fmla="*/ 2147483647 h 20"/>
                <a:gd name="T20" fmla="*/ 2147483647 w 28"/>
                <a:gd name="T21" fmla="*/ 2147483647 h 20"/>
                <a:gd name="T22" fmla="*/ 2147483647 w 28"/>
                <a:gd name="T23" fmla="*/ 2147483647 h 20"/>
                <a:gd name="T24" fmla="*/ 0 w 28"/>
                <a:gd name="T25" fmla="*/ 2147483647 h 20"/>
                <a:gd name="T26" fmla="*/ 0 w 28"/>
                <a:gd name="T27" fmla="*/ 2147483647 h 20"/>
                <a:gd name="T28" fmla="*/ 2147483647 w 28"/>
                <a:gd name="T29" fmla="*/ 2147483647 h 20"/>
                <a:gd name="T30" fmla="*/ 2147483647 w 28"/>
                <a:gd name="T31" fmla="*/ 2147483647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" h="20">
                  <a:moveTo>
                    <a:pt x="6" y="8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28" y="6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89"/>
            <p:cNvSpPr>
              <a:spLocks/>
            </p:cNvSpPr>
            <p:nvPr/>
          </p:nvSpPr>
          <p:spPr bwMode="auto">
            <a:xfrm>
              <a:off x="2422525" y="4411886"/>
              <a:ext cx="984250" cy="1012825"/>
            </a:xfrm>
            <a:custGeom>
              <a:avLst/>
              <a:gdLst>
                <a:gd name="T0" fmla="*/ 2147483647 w 620"/>
                <a:gd name="T1" fmla="*/ 2147483647 h 638"/>
                <a:gd name="T2" fmla="*/ 2147483647 w 620"/>
                <a:gd name="T3" fmla="*/ 2147483647 h 638"/>
                <a:gd name="T4" fmla="*/ 2147483647 w 620"/>
                <a:gd name="T5" fmla="*/ 2147483647 h 638"/>
                <a:gd name="T6" fmla="*/ 2147483647 w 620"/>
                <a:gd name="T7" fmla="*/ 2147483647 h 638"/>
                <a:gd name="T8" fmla="*/ 2147483647 w 620"/>
                <a:gd name="T9" fmla="*/ 2147483647 h 638"/>
                <a:gd name="T10" fmla="*/ 2147483647 w 620"/>
                <a:gd name="T11" fmla="*/ 2147483647 h 638"/>
                <a:gd name="T12" fmla="*/ 2147483647 w 620"/>
                <a:gd name="T13" fmla="*/ 2147483647 h 638"/>
                <a:gd name="T14" fmla="*/ 2147483647 w 620"/>
                <a:gd name="T15" fmla="*/ 2147483647 h 638"/>
                <a:gd name="T16" fmla="*/ 2147483647 w 620"/>
                <a:gd name="T17" fmla="*/ 2147483647 h 638"/>
                <a:gd name="T18" fmla="*/ 2147483647 w 620"/>
                <a:gd name="T19" fmla="*/ 2147483647 h 638"/>
                <a:gd name="T20" fmla="*/ 2147483647 w 620"/>
                <a:gd name="T21" fmla="*/ 2147483647 h 638"/>
                <a:gd name="T22" fmla="*/ 2147483647 w 620"/>
                <a:gd name="T23" fmla="*/ 2147483647 h 638"/>
                <a:gd name="T24" fmla="*/ 2147483647 w 620"/>
                <a:gd name="T25" fmla="*/ 2147483647 h 638"/>
                <a:gd name="T26" fmla="*/ 2147483647 w 620"/>
                <a:gd name="T27" fmla="*/ 2147483647 h 638"/>
                <a:gd name="T28" fmla="*/ 2147483647 w 620"/>
                <a:gd name="T29" fmla="*/ 2147483647 h 638"/>
                <a:gd name="T30" fmla="*/ 2147483647 w 620"/>
                <a:gd name="T31" fmla="*/ 2147483647 h 638"/>
                <a:gd name="T32" fmla="*/ 2147483647 w 620"/>
                <a:gd name="T33" fmla="*/ 2147483647 h 638"/>
                <a:gd name="T34" fmla="*/ 2147483647 w 620"/>
                <a:gd name="T35" fmla="*/ 2147483647 h 638"/>
                <a:gd name="T36" fmla="*/ 2147483647 w 620"/>
                <a:gd name="T37" fmla="*/ 2147483647 h 638"/>
                <a:gd name="T38" fmla="*/ 2147483647 w 620"/>
                <a:gd name="T39" fmla="*/ 2147483647 h 638"/>
                <a:gd name="T40" fmla="*/ 2147483647 w 620"/>
                <a:gd name="T41" fmla="*/ 2147483647 h 638"/>
                <a:gd name="T42" fmla="*/ 2147483647 w 620"/>
                <a:gd name="T43" fmla="*/ 2147483647 h 638"/>
                <a:gd name="T44" fmla="*/ 2147483647 w 620"/>
                <a:gd name="T45" fmla="*/ 2147483647 h 638"/>
                <a:gd name="T46" fmla="*/ 2147483647 w 620"/>
                <a:gd name="T47" fmla="*/ 2147483647 h 638"/>
                <a:gd name="T48" fmla="*/ 2147483647 w 620"/>
                <a:gd name="T49" fmla="*/ 2147483647 h 638"/>
                <a:gd name="T50" fmla="*/ 2147483647 w 620"/>
                <a:gd name="T51" fmla="*/ 2147483647 h 638"/>
                <a:gd name="T52" fmla="*/ 2147483647 w 620"/>
                <a:gd name="T53" fmla="*/ 2147483647 h 638"/>
                <a:gd name="T54" fmla="*/ 2147483647 w 620"/>
                <a:gd name="T55" fmla="*/ 2147483647 h 638"/>
                <a:gd name="T56" fmla="*/ 2147483647 w 620"/>
                <a:gd name="T57" fmla="*/ 2147483647 h 638"/>
                <a:gd name="T58" fmla="*/ 2147483647 w 620"/>
                <a:gd name="T59" fmla="*/ 2147483647 h 638"/>
                <a:gd name="T60" fmla="*/ 2147483647 w 620"/>
                <a:gd name="T61" fmla="*/ 2147483647 h 638"/>
                <a:gd name="T62" fmla="*/ 2147483647 w 620"/>
                <a:gd name="T63" fmla="*/ 2147483647 h 638"/>
                <a:gd name="T64" fmla="*/ 2147483647 w 620"/>
                <a:gd name="T65" fmla="*/ 2147483647 h 638"/>
                <a:gd name="T66" fmla="*/ 2147483647 w 620"/>
                <a:gd name="T67" fmla="*/ 2147483647 h 638"/>
                <a:gd name="T68" fmla="*/ 2147483647 w 620"/>
                <a:gd name="T69" fmla="*/ 2147483647 h 638"/>
                <a:gd name="T70" fmla="*/ 2147483647 w 620"/>
                <a:gd name="T71" fmla="*/ 2147483647 h 638"/>
                <a:gd name="T72" fmla="*/ 2147483647 w 620"/>
                <a:gd name="T73" fmla="*/ 2147483647 h 638"/>
                <a:gd name="T74" fmla="*/ 2147483647 w 620"/>
                <a:gd name="T75" fmla="*/ 2147483647 h 638"/>
                <a:gd name="T76" fmla="*/ 2147483647 w 620"/>
                <a:gd name="T77" fmla="*/ 2147483647 h 638"/>
                <a:gd name="T78" fmla="*/ 2147483647 w 620"/>
                <a:gd name="T79" fmla="*/ 2147483647 h 638"/>
                <a:gd name="T80" fmla="*/ 2147483647 w 620"/>
                <a:gd name="T81" fmla="*/ 2147483647 h 638"/>
                <a:gd name="T82" fmla="*/ 2147483647 w 620"/>
                <a:gd name="T83" fmla="*/ 2147483647 h 638"/>
                <a:gd name="T84" fmla="*/ 2147483647 w 620"/>
                <a:gd name="T85" fmla="*/ 2147483647 h 638"/>
                <a:gd name="T86" fmla="*/ 2147483647 w 620"/>
                <a:gd name="T87" fmla="*/ 2147483647 h 638"/>
                <a:gd name="T88" fmla="*/ 2147483647 w 620"/>
                <a:gd name="T89" fmla="*/ 2147483647 h 638"/>
                <a:gd name="T90" fmla="*/ 2147483647 w 620"/>
                <a:gd name="T91" fmla="*/ 2147483647 h 638"/>
                <a:gd name="T92" fmla="*/ 2147483647 w 620"/>
                <a:gd name="T93" fmla="*/ 2147483647 h 638"/>
                <a:gd name="T94" fmla="*/ 2147483647 w 620"/>
                <a:gd name="T95" fmla="*/ 2147483647 h 638"/>
                <a:gd name="T96" fmla="*/ 2147483647 w 620"/>
                <a:gd name="T97" fmla="*/ 2147483647 h 638"/>
                <a:gd name="T98" fmla="*/ 2147483647 w 620"/>
                <a:gd name="T99" fmla="*/ 2147483647 h 638"/>
                <a:gd name="T100" fmla="*/ 2147483647 w 620"/>
                <a:gd name="T101" fmla="*/ 2147483647 h 638"/>
                <a:gd name="T102" fmla="*/ 2147483647 w 620"/>
                <a:gd name="T103" fmla="*/ 2147483647 h 638"/>
                <a:gd name="T104" fmla="*/ 2147483647 w 620"/>
                <a:gd name="T105" fmla="*/ 2147483647 h 6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0" h="638">
                  <a:moveTo>
                    <a:pt x="356" y="18"/>
                  </a:moveTo>
                  <a:lnTo>
                    <a:pt x="362" y="20"/>
                  </a:lnTo>
                  <a:lnTo>
                    <a:pt x="366" y="24"/>
                  </a:lnTo>
                  <a:lnTo>
                    <a:pt x="364" y="28"/>
                  </a:lnTo>
                  <a:lnTo>
                    <a:pt x="366" y="36"/>
                  </a:lnTo>
                  <a:lnTo>
                    <a:pt x="368" y="44"/>
                  </a:lnTo>
                  <a:lnTo>
                    <a:pt x="376" y="54"/>
                  </a:lnTo>
                  <a:lnTo>
                    <a:pt x="382" y="60"/>
                  </a:lnTo>
                  <a:lnTo>
                    <a:pt x="382" y="68"/>
                  </a:lnTo>
                  <a:lnTo>
                    <a:pt x="378" y="70"/>
                  </a:lnTo>
                  <a:lnTo>
                    <a:pt x="370" y="76"/>
                  </a:lnTo>
                  <a:lnTo>
                    <a:pt x="362" y="84"/>
                  </a:lnTo>
                  <a:lnTo>
                    <a:pt x="360" y="88"/>
                  </a:lnTo>
                  <a:lnTo>
                    <a:pt x="360" y="96"/>
                  </a:lnTo>
                  <a:lnTo>
                    <a:pt x="362" y="100"/>
                  </a:lnTo>
                  <a:lnTo>
                    <a:pt x="368" y="98"/>
                  </a:lnTo>
                  <a:lnTo>
                    <a:pt x="372" y="92"/>
                  </a:lnTo>
                  <a:lnTo>
                    <a:pt x="372" y="82"/>
                  </a:lnTo>
                  <a:lnTo>
                    <a:pt x="380" y="78"/>
                  </a:lnTo>
                  <a:lnTo>
                    <a:pt x="388" y="78"/>
                  </a:lnTo>
                  <a:lnTo>
                    <a:pt x="392" y="82"/>
                  </a:lnTo>
                  <a:lnTo>
                    <a:pt x="400" y="84"/>
                  </a:lnTo>
                  <a:lnTo>
                    <a:pt x="404" y="88"/>
                  </a:lnTo>
                  <a:lnTo>
                    <a:pt x="404" y="92"/>
                  </a:lnTo>
                  <a:lnTo>
                    <a:pt x="402" y="98"/>
                  </a:lnTo>
                  <a:lnTo>
                    <a:pt x="398" y="102"/>
                  </a:lnTo>
                  <a:lnTo>
                    <a:pt x="392" y="108"/>
                  </a:lnTo>
                  <a:lnTo>
                    <a:pt x="392" y="116"/>
                  </a:lnTo>
                  <a:lnTo>
                    <a:pt x="396" y="116"/>
                  </a:lnTo>
                  <a:lnTo>
                    <a:pt x="404" y="108"/>
                  </a:lnTo>
                  <a:lnTo>
                    <a:pt x="406" y="108"/>
                  </a:lnTo>
                  <a:lnTo>
                    <a:pt x="408" y="104"/>
                  </a:lnTo>
                  <a:lnTo>
                    <a:pt x="410" y="98"/>
                  </a:lnTo>
                  <a:lnTo>
                    <a:pt x="414" y="94"/>
                  </a:lnTo>
                  <a:lnTo>
                    <a:pt x="420" y="92"/>
                  </a:lnTo>
                  <a:lnTo>
                    <a:pt x="426" y="94"/>
                  </a:lnTo>
                  <a:lnTo>
                    <a:pt x="440" y="98"/>
                  </a:lnTo>
                  <a:lnTo>
                    <a:pt x="448" y="104"/>
                  </a:lnTo>
                  <a:lnTo>
                    <a:pt x="462" y="110"/>
                  </a:lnTo>
                  <a:lnTo>
                    <a:pt x="472" y="114"/>
                  </a:lnTo>
                  <a:lnTo>
                    <a:pt x="472" y="120"/>
                  </a:lnTo>
                  <a:lnTo>
                    <a:pt x="468" y="126"/>
                  </a:lnTo>
                  <a:lnTo>
                    <a:pt x="466" y="134"/>
                  </a:lnTo>
                  <a:lnTo>
                    <a:pt x="468" y="134"/>
                  </a:lnTo>
                  <a:lnTo>
                    <a:pt x="476" y="126"/>
                  </a:lnTo>
                  <a:lnTo>
                    <a:pt x="482" y="124"/>
                  </a:lnTo>
                  <a:lnTo>
                    <a:pt x="488" y="122"/>
                  </a:lnTo>
                  <a:lnTo>
                    <a:pt x="496" y="124"/>
                  </a:lnTo>
                  <a:lnTo>
                    <a:pt x="506" y="128"/>
                  </a:lnTo>
                  <a:lnTo>
                    <a:pt x="516" y="130"/>
                  </a:lnTo>
                  <a:lnTo>
                    <a:pt x="528" y="130"/>
                  </a:lnTo>
                  <a:lnTo>
                    <a:pt x="538" y="132"/>
                  </a:lnTo>
                  <a:lnTo>
                    <a:pt x="548" y="134"/>
                  </a:lnTo>
                  <a:lnTo>
                    <a:pt x="560" y="142"/>
                  </a:lnTo>
                  <a:lnTo>
                    <a:pt x="572" y="152"/>
                  </a:lnTo>
                  <a:lnTo>
                    <a:pt x="582" y="160"/>
                  </a:lnTo>
                  <a:lnTo>
                    <a:pt x="592" y="166"/>
                  </a:lnTo>
                  <a:lnTo>
                    <a:pt x="602" y="164"/>
                  </a:lnTo>
                  <a:lnTo>
                    <a:pt x="610" y="164"/>
                  </a:lnTo>
                  <a:lnTo>
                    <a:pt x="614" y="174"/>
                  </a:lnTo>
                  <a:lnTo>
                    <a:pt x="620" y="190"/>
                  </a:lnTo>
                  <a:lnTo>
                    <a:pt x="620" y="206"/>
                  </a:lnTo>
                  <a:lnTo>
                    <a:pt x="618" y="224"/>
                  </a:lnTo>
                  <a:lnTo>
                    <a:pt x="608" y="236"/>
                  </a:lnTo>
                  <a:lnTo>
                    <a:pt x="600" y="246"/>
                  </a:lnTo>
                  <a:lnTo>
                    <a:pt x="580" y="264"/>
                  </a:lnTo>
                  <a:lnTo>
                    <a:pt x="580" y="272"/>
                  </a:lnTo>
                  <a:lnTo>
                    <a:pt x="578" y="278"/>
                  </a:lnTo>
                  <a:lnTo>
                    <a:pt x="574" y="282"/>
                  </a:lnTo>
                  <a:lnTo>
                    <a:pt x="570" y="286"/>
                  </a:lnTo>
                  <a:lnTo>
                    <a:pt x="562" y="290"/>
                  </a:lnTo>
                  <a:lnTo>
                    <a:pt x="556" y="294"/>
                  </a:lnTo>
                  <a:lnTo>
                    <a:pt x="554" y="302"/>
                  </a:lnTo>
                  <a:lnTo>
                    <a:pt x="554" y="310"/>
                  </a:lnTo>
                  <a:lnTo>
                    <a:pt x="556" y="322"/>
                  </a:lnTo>
                  <a:lnTo>
                    <a:pt x="556" y="338"/>
                  </a:lnTo>
                  <a:lnTo>
                    <a:pt x="554" y="350"/>
                  </a:lnTo>
                  <a:lnTo>
                    <a:pt x="552" y="366"/>
                  </a:lnTo>
                  <a:lnTo>
                    <a:pt x="548" y="376"/>
                  </a:lnTo>
                  <a:lnTo>
                    <a:pt x="544" y="392"/>
                  </a:lnTo>
                  <a:lnTo>
                    <a:pt x="536" y="408"/>
                  </a:lnTo>
                  <a:lnTo>
                    <a:pt x="528" y="420"/>
                  </a:lnTo>
                  <a:lnTo>
                    <a:pt x="524" y="434"/>
                  </a:lnTo>
                  <a:lnTo>
                    <a:pt x="518" y="440"/>
                  </a:lnTo>
                  <a:lnTo>
                    <a:pt x="512" y="446"/>
                  </a:lnTo>
                  <a:lnTo>
                    <a:pt x="508" y="452"/>
                  </a:lnTo>
                  <a:lnTo>
                    <a:pt x="494" y="456"/>
                  </a:lnTo>
                  <a:lnTo>
                    <a:pt x="482" y="456"/>
                  </a:lnTo>
                  <a:lnTo>
                    <a:pt x="464" y="458"/>
                  </a:lnTo>
                  <a:lnTo>
                    <a:pt x="454" y="468"/>
                  </a:lnTo>
                  <a:lnTo>
                    <a:pt x="446" y="472"/>
                  </a:lnTo>
                  <a:lnTo>
                    <a:pt x="438" y="472"/>
                  </a:lnTo>
                  <a:lnTo>
                    <a:pt x="430" y="480"/>
                  </a:lnTo>
                  <a:lnTo>
                    <a:pt x="418" y="484"/>
                  </a:lnTo>
                  <a:lnTo>
                    <a:pt x="408" y="494"/>
                  </a:lnTo>
                  <a:lnTo>
                    <a:pt x="404" y="502"/>
                  </a:lnTo>
                  <a:lnTo>
                    <a:pt x="402" y="516"/>
                  </a:lnTo>
                  <a:lnTo>
                    <a:pt x="402" y="526"/>
                  </a:lnTo>
                  <a:lnTo>
                    <a:pt x="404" y="542"/>
                  </a:lnTo>
                  <a:lnTo>
                    <a:pt x="398" y="550"/>
                  </a:lnTo>
                  <a:lnTo>
                    <a:pt x="390" y="560"/>
                  </a:lnTo>
                  <a:lnTo>
                    <a:pt x="384" y="566"/>
                  </a:lnTo>
                  <a:lnTo>
                    <a:pt x="380" y="574"/>
                  </a:lnTo>
                  <a:lnTo>
                    <a:pt x="376" y="584"/>
                  </a:lnTo>
                  <a:lnTo>
                    <a:pt x="374" y="588"/>
                  </a:lnTo>
                  <a:lnTo>
                    <a:pt x="370" y="592"/>
                  </a:lnTo>
                  <a:lnTo>
                    <a:pt x="366" y="600"/>
                  </a:lnTo>
                  <a:lnTo>
                    <a:pt x="360" y="604"/>
                  </a:lnTo>
                  <a:lnTo>
                    <a:pt x="352" y="610"/>
                  </a:lnTo>
                  <a:lnTo>
                    <a:pt x="352" y="606"/>
                  </a:lnTo>
                  <a:lnTo>
                    <a:pt x="352" y="604"/>
                  </a:lnTo>
                  <a:lnTo>
                    <a:pt x="356" y="600"/>
                  </a:lnTo>
                  <a:lnTo>
                    <a:pt x="360" y="596"/>
                  </a:lnTo>
                  <a:lnTo>
                    <a:pt x="366" y="590"/>
                  </a:lnTo>
                  <a:lnTo>
                    <a:pt x="370" y="584"/>
                  </a:lnTo>
                  <a:lnTo>
                    <a:pt x="368" y="580"/>
                  </a:lnTo>
                  <a:lnTo>
                    <a:pt x="364" y="582"/>
                  </a:lnTo>
                  <a:lnTo>
                    <a:pt x="360" y="586"/>
                  </a:lnTo>
                  <a:lnTo>
                    <a:pt x="356" y="592"/>
                  </a:lnTo>
                  <a:lnTo>
                    <a:pt x="352" y="596"/>
                  </a:lnTo>
                  <a:lnTo>
                    <a:pt x="348" y="600"/>
                  </a:lnTo>
                  <a:lnTo>
                    <a:pt x="348" y="606"/>
                  </a:lnTo>
                  <a:lnTo>
                    <a:pt x="346" y="612"/>
                  </a:lnTo>
                  <a:lnTo>
                    <a:pt x="344" y="618"/>
                  </a:lnTo>
                  <a:lnTo>
                    <a:pt x="342" y="622"/>
                  </a:lnTo>
                  <a:lnTo>
                    <a:pt x="336" y="630"/>
                  </a:lnTo>
                  <a:lnTo>
                    <a:pt x="332" y="638"/>
                  </a:lnTo>
                  <a:lnTo>
                    <a:pt x="328" y="634"/>
                  </a:lnTo>
                  <a:lnTo>
                    <a:pt x="328" y="628"/>
                  </a:lnTo>
                  <a:lnTo>
                    <a:pt x="330" y="622"/>
                  </a:lnTo>
                  <a:lnTo>
                    <a:pt x="326" y="614"/>
                  </a:lnTo>
                  <a:lnTo>
                    <a:pt x="320" y="610"/>
                  </a:lnTo>
                  <a:lnTo>
                    <a:pt x="308" y="600"/>
                  </a:lnTo>
                  <a:lnTo>
                    <a:pt x="294" y="592"/>
                  </a:lnTo>
                  <a:lnTo>
                    <a:pt x="286" y="590"/>
                  </a:lnTo>
                  <a:lnTo>
                    <a:pt x="278" y="580"/>
                  </a:lnTo>
                  <a:lnTo>
                    <a:pt x="268" y="572"/>
                  </a:lnTo>
                  <a:lnTo>
                    <a:pt x="270" y="568"/>
                  </a:lnTo>
                  <a:lnTo>
                    <a:pt x="276" y="564"/>
                  </a:lnTo>
                  <a:lnTo>
                    <a:pt x="300" y="540"/>
                  </a:lnTo>
                  <a:lnTo>
                    <a:pt x="308" y="534"/>
                  </a:lnTo>
                  <a:lnTo>
                    <a:pt x="316" y="530"/>
                  </a:lnTo>
                  <a:lnTo>
                    <a:pt x="320" y="524"/>
                  </a:lnTo>
                  <a:lnTo>
                    <a:pt x="324" y="512"/>
                  </a:lnTo>
                  <a:lnTo>
                    <a:pt x="322" y="502"/>
                  </a:lnTo>
                  <a:lnTo>
                    <a:pt x="318" y="498"/>
                  </a:lnTo>
                  <a:lnTo>
                    <a:pt x="308" y="496"/>
                  </a:lnTo>
                  <a:lnTo>
                    <a:pt x="308" y="490"/>
                  </a:lnTo>
                  <a:lnTo>
                    <a:pt x="312" y="482"/>
                  </a:lnTo>
                  <a:lnTo>
                    <a:pt x="314" y="474"/>
                  </a:lnTo>
                  <a:lnTo>
                    <a:pt x="308" y="472"/>
                  </a:lnTo>
                  <a:lnTo>
                    <a:pt x="300" y="474"/>
                  </a:lnTo>
                  <a:lnTo>
                    <a:pt x="292" y="466"/>
                  </a:lnTo>
                  <a:lnTo>
                    <a:pt x="288" y="456"/>
                  </a:lnTo>
                  <a:lnTo>
                    <a:pt x="290" y="446"/>
                  </a:lnTo>
                  <a:lnTo>
                    <a:pt x="284" y="442"/>
                  </a:lnTo>
                  <a:lnTo>
                    <a:pt x="274" y="440"/>
                  </a:lnTo>
                  <a:lnTo>
                    <a:pt x="266" y="442"/>
                  </a:lnTo>
                  <a:lnTo>
                    <a:pt x="256" y="442"/>
                  </a:lnTo>
                  <a:lnTo>
                    <a:pt x="256" y="414"/>
                  </a:lnTo>
                  <a:lnTo>
                    <a:pt x="252" y="406"/>
                  </a:lnTo>
                  <a:lnTo>
                    <a:pt x="256" y="402"/>
                  </a:lnTo>
                  <a:lnTo>
                    <a:pt x="252" y="396"/>
                  </a:lnTo>
                  <a:lnTo>
                    <a:pt x="260" y="382"/>
                  </a:lnTo>
                  <a:lnTo>
                    <a:pt x="260" y="376"/>
                  </a:lnTo>
                  <a:lnTo>
                    <a:pt x="258" y="366"/>
                  </a:lnTo>
                  <a:lnTo>
                    <a:pt x="248" y="362"/>
                  </a:lnTo>
                  <a:lnTo>
                    <a:pt x="246" y="350"/>
                  </a:lnTo>
                  <a:lnTo>
                    <a:pt x="248" y="342"/>
                  </a:lnTo>
                  <a:lnTo>
                    <a:pt x="220" y="342"/>
                  </a:lnTo>
                  <a:lnTo>
                    <a:pt x="218" y="330"/>
                  </a:lnTo>
                  <a:lnTo>
                    <a:pt x="218" y="326"/>
                  </a:lnTo>
                  <a:lnTo>
                    <a:pt x="220" y="322"/>
                  </a:lnTo>
                  <a:lnTo>
                    <a:pt x="218" y="314"/>
                  </a:lnTo>
                  <a:lnTo>
                    <a:pt x="214" y="302"/>
                  </a:lnTo>
                  <a:lnTo>
                    <a:pt x="196" y="298"/>
                  </a:lnTo>
                  <a:lnTo>
                    <a:pt x="184" y="292"/>
                  </a:lnTo>
                  <a:lnTo>
                    <a:pt x="176" y="290"/>
                  </a:lnTo>
                  <a:lnTo>
                    <a:pt x="172" y="284"/>
                  </a:lnTo>
                  <a:lnTo>
                    <a:pt x="162" y="282"/>
                  </a:lnTo>
                  <a:lnTo>
                    <a:pt x="152" y="280"/>
                  </a:lnTo>
                  <a:lnTo>
                    <a:pt x="140" y="268"/>
                  </a:lnTo>
                  <a:lnTo>
                    <a:pt x="138" y="240"/>
                  </a:lnTo>
                  <a:lnTo>
                    <a:pt x="126" y="240"/>
                  </a:lnTo>
                  <a:lnTo>
                    <a:pt x="116" y="244"/>
                  </a:lnTo>
                  <a:lnTo>
                    <a:pt x="114" y="244"/>
                  </a:lnTo>
                  <a:lnTo>
                    <a:pt x="106" y="250"/>
                  </a:lnTo>
                  <a:lnTo>
                    <a:pt x="92" y="256"/>
                  </a:lnTo>
                  <a:lnTo>
                    <a:pt x="72" y="258"/>
                  </a:lnTo>
                  <a:lnTo>
                    <a:pt x="60" y="256"/>
                  </a:lnTo>
                  <a:lnTo>
                    <a:pt x="54" y="256"/>
                  </a:lnTo>
                  <a:lnTo>
                    <a:pt x="52" y="250"/>
                  </a:lnTo>
                  <a:lnTo>
                    <a:pt x="56" y="238"/>
                  </a:lnTo>
                  <a:lnTo>
                    <a:pt x="54" y="232"/>
                  </a:lnTo>
                  <a:lnTo>
                    <a:pt x="48" y="238"/>
                  </a:lnTo>
                  <a:lnTo>
                    <a:pt x="38" y="242"/>
                  </a:lnTo>
                  <a:lnTo>
                    <a:pt x="36" y="244"/>
                  </a:lnTo>
                  <a:lnTo>
                    <a:pt x="28" y="242"/>
                  </a:lnTo>
                  <a:lnTo>
                    <a:pt x="18" y="232"/>
                  </a:lnTo>
                  <a:lnTo>
                    <a:pt x="8" y="222"/>
                  </a:lnTo>
                  <a:lnTo>
                    <a:pt x="0" y="200"/>
                  </a:lnTo>
                  <a:lnTo>
                    <a:pt x="8" y="188"/>
                  </a:lnTo>
                  <a:lnTo>
                    <a:pt x="14" y="182"/>
                  </a:lnTo>
                  <a:lnTo>
                    <a:pt x="16" y="172"/>
                  </a:lnTo>
                  <a:lnTo>
                    <a:pt x="26" y="160"/>
                  </a:lnTo>
                  <a:lnTo>
                    <a:pt x="40" y="154"/>
                  </a:lnTo>
                  <a:lnTo>
                    <a:pt x="62" y="152"/>
                  </a:lnTo>
                  <a:lnTo>
                    <a:pt x="68" y="138"/>
                  </a:lnTo>
                  <a:lnTo>
                    <a:pt x="68" y="126"/>
                  </a:lnTo>
                  <a:lnTo>
                    <a:pt x="70" y="120"/>
                  </a:lnTo>
                  <a:lnTo>
                    <a:pt x="72" y="106"/>
                  </a:lnTo>
                  <a:lnTo>
                    <a:pt x="70" y="94"/>
                  </a:lnTo>
                  <a:lnTo>
                    <a:pt x="64" y="86"/>
                  </a:lnTo>
                  <a:lnTo>
                    <a:pt x="64" y="74"/>
                  </a:lnTo>
                  <a:lnTo>
                    <a:pt x="66" y="72"/>
                  </a:lnTo>
                  <a:lnTo>
                    <a:pt x="76" y="74"/>
                  </a:lnTo>
                  <a:lnTo>
                    <a:pt x="76" y="68"/>
                  </a:lnTo>
                  <a:lnTo>
                    <a:pt x="64" y="64"/>
                  </a:lnTo>
                  <a:lnTo>
                    <a:pt x="64" y="58"/>
                  </a:lnTo>
                  <a:lnTo>
                    <a:pt x="92" y="56"/>
                  </a:lnTo>
                  <a:lnTo>
                    <a:pt x="102" y="54"/>
                  </a:lnTo>
                  <a:lnTo>
                    <a:pt x="108" y="56"/>
                  </a:lnTo>
                  <a:lnTo>
                    <a:pt x="112" y="62"/>
                  </a:lnTo>
                  <a:lnTo>
                    <a:pt x="120" y="70"/>
                  </a:lnTo>
                  <a:lnTo>
                    <a:pt x="130" y="72"/>
                  </a:lnTo>
                  <a:lnTo>
                    <a:pt x="144" y="68"/>
                  </a:lnTo>
                  <a:lnTo>
                    <a:pt x="150" y="62"/>
                  </a:lnTo>
                  <a:lnTo>
                    <a:pt x="156" y="56"/>
                  </a:lnTo>
                  <a:lnTo>
                    <a:pt x="168" y="52"/>
                  </a:lnTo>
                  <a:lnTo>
                    <a:pt x="168" y="44"/>
                  </a:lnTo>
                  <a:lnTo>
                    <a:pt x="162" y="44"/>
                  </a:lnTo>
                  <a:lnTo>
                    <a:pt x="156" y="36"/>
                  </a:lnTo>
                  <a:lnTo>
                    <a:pt x="154" y="26"/>
                  </a:lnTo>
                  <a:lnTo>
                    <a:pt x="148" y="20"/>
                  </a:lnTo>
                  <a:lnTo>
                    <a:pt x="154" y="18"/>
                  </a:lnTo>
                  <a:lnTo>
                    <a:pt x="162" y="22"/>
                  </a:lnTo>
                  <a:lnTo>
                    <a:pt x="174" y="22"/>
                  </a:lnTo>
                  <a:lnTo>
                    <a:pt x="178" y="24"/>
                  </a:lnTo>
                  <a:lnTo>
                    <a:pt x="184" y="20"/>
                  </a:lnTo>
                  <a:lnTo>
                    <a:pt x="194" y="18"/>
                  </a:lnTo>
                  <a:lnTo>
                    <a:pt x="206" y="14"/>
                  </a:lnTo>
                  <a:lnTo>
                    <a:pt x="210" y="4"/>
                  </a:lnTo>
                  <a:lnTo>
                    <a:pt x="208" y="0"/>
                  </a:lnTo>
                  <a:lnTo>
                    <a:pt x="220" y="0"/>
                  </a:lnTo>
                  <a:lnTo>
                    <a:pt x="228" y="22"/>
                  </a:lnTo>
                  <a:lnTo>
                    <a:pt x="222" y="28"/>
                  </a:lnTo>
                  <a:lnTo>
                    <a:pt x="222" y="48"/>
                  </a:lnTo>
                  <a:lnTo>
                    <a:pt x="228" y="56"/>
                  </a:lnTo>
                  <a:lnTo>
                    <a:pt x="236" y="64"/>
                  </a:lnTo>
                  <a:lnTo>
                    <a:pt x="244" y="64"/>
                  </a:lnTo>
                  <a:lnTo>
                    <a:pt x="254" y="62"/>
                  </a:lnTo>
                  <a:lnTo>
                    <a:pt x="260" y="58"/>
                  </a:lnTo>
                  <a:lnTo>
                    <a:pt x="268" y="54"/>
                  </a:lnTo>
                  <a:lnTo>
                    <a:pt x="272" y="50"/>
                  </a:lnTo>
                  <a:lnTo>
                    <a:pt x="276" y="54"/>
                  </a:lnTo>
                  <a:lnTo>
                    <a:pt x="282" y="54"/>
                  </a:lnTo>
                  <a:lnTo>
                    <a:pt x="284" y="54"/>
                  </a:lnTo>
                  <a:lnTo>
                    <a:pt x="286" y="48"/>
                  </a:lnTo>
                  <a:lnTo>
                    <a:pt x="286" y="44"/>
                  </a:lnTo>
                  <a:lnTo>
                    <a:pt x="290" y="44"/>
                  </a:lnTo>
                  <a:lnTo>
                    <a:pt x="300" y="46"/>
                  </a:lnTo>
                  <a:lnTo>
                    <a:pt x="310" y="50"/>
                  </a:lnTo>
                  <a:lnTo>
                    <a:pt x="316" y="50"/>
                  </a:lnTo>
                  <a:lnTo>
                    <a:pt x="322" y="46"/>
                  </a:lnTo>
                  <a:lnTo>
                    <a:pt x="332" y="48"/>
                  </a:lnTo>
                  <a:lnTo>
                    <a:pt x="338" y="52"/>
                  </a:lnTo>
                  <a:lnTo>
                    <a:pt x="350" y="24"/>
                  </a:lnTo>
                  <a:lnTo>
                    <a:pt x="356" y="1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90"/>
            <p:cNvSpPr>
              <a:spLocks/>
            </p:cNvSpPr>
            <p:nvPr/>
          </p:nvSpPr>
          <p:spPr bwMode="auto">
            <a:xfrm>
              <a:off x="4910138" y="3716561"/>
              <a:ext cx="273050" cy="273050"/>
            </a:xfrm>
            <a:custGeom>
              <a:avLst/>
              <a:gdLst>
                <a:gd name="T0" fmla="*/ 2147483647 w 172"/>
                <a:gd name="T1" fmla="*/ 0 h 172"/>
                <a:gd name="T2" fmla="*/ 2147483647 w 172"/>
                <a:gd name="T3" fmla="*/ 2147483647 h 172"/>
                <a:gd name="T4" fmla="*/ 2147483647 w 172"/>
                <a:gd name="T5" fmla="*/ 2147483647 h 172"/>
                <a:gd name="T6" fmla="*/ 2147483647 w 172"/>
                <a:gd name="T7" fmla="*/ 2147483647 h 172"/>
                <a:gd name="T8" fmla="*/ 2147483647 w 172"/>
                <a:gd name="T9" fmla="*/ 2147483647 h 172"/>
                <a:gd name="T10" fmla="*/ 2147483647 w 172"/>
                <a:gd name="T11" fmla="*/ 2147483647 h 172"/>
                <a:gd name="T12" fmla="*/ 2147483647 w 172"/>
                <a:gd name="T13" fmla="*/ 2147483647 h 172"/>
                <a:gd name="T14" fmla="*/ 2147483647 w 172"/>
                <a:gd name="T15" fmla="*/ 2147483647 h 172"/>
                <a:gd name="T16" fmla="*/ 2147483647 w 172"/>
                <a:gd name="T17" fmla="*/ 2147483647 h 172"/>
                <a:gd name="T18" fmla="*/ 2147483647 w 172"/>
                <a:gd name="T19" fmla="*/ 2147483647 h 172"/>
                <a:gd name="T20" fmla="*/ 2147483647 w 172"/>
                <a:gd name="T21" fmla="*/ 2147483647 h 172"/>
                <a:gd name="T22" fmla="*/ 2147483647 w 172"/>
                <a:gd name="T23" fmla="*/ 2147483647 h 172"/>
                <a:gd name="T24" fmla="*/ 2147483647 w 172"/>
                <a:gd name="T25" fmla="*/ 2147483647 h 172"/>
                <a:gd name="T26" fmla="*/ 2147483647 w 172"/>
                <a:gd name="T27" fmla="*/ 2147483647 h 172"/>
                <a:gd name="T28" fmla="*/ 2147483647 w 172"/>
                <a:gd name="T29" fmla="*/ 2147483647 h 172"/>
                <a:gd name="T30" fmla="*/ 2147483647 w 172"/>
                <a:gd name="T31" fmla="*/ 2147483647 h 172"/>
                <a:gd name="T32" fmla="*/ 2147483647 w 172"/>
                <a:gd name="T33" fmla="*/ 2147483647 h 172"/>
                <a:gd name="T34" fmla="*/ 2147483647 w 172"/>
                <a:gd name="T35" fmla="*/ 2147483647 h 172"/>
                <a:gd name="T36" fmla="*/ 2147483647 w 172"/>
                <a:gd name="T37" fmla="*/ 2147483647 h 172"/>
                <a:gd name="T38" fmla="*/ 2147483647 w 172"/>
                <a:gd name="T39" fmla="*/ 2147483647 h 172"/>
                <a:gd name="T40" fmla="*/ 2147483647 w 172"/>
                <a:gd name="T41" fmla="*/ 2147483647 h 172"/>
                <a:gd name="T42" fmla="*/ 2147483647 w 172"/>
                <a:gd name="T43" fmla="*/ 2147483647 h 172"/>
                <a:gd name="T44" fmla="*/ 2147483647 w 172"/>
                <a:gd name="T45" fmla="*/ 2147483647 h 172"/>
                <a:gd name="T46" fmla="*/ 2147483647 w 172"/>
                <a:gd name="T47" fmla="*/ 2147483647 h 172"/>
                <a:gd name="T48" fmla="*/ 2147483647 w 172"/>
                <a:gd name="T49" fmla="*/ 2147483647 h 172"/>
                <a:gd name="T50" fmla="*/ 2147483647 w 172"/>
                <a:gd name="T51" fmla="*/ 2147483647 h 172"/>
                <a:gd name="T52" fmla="*/ 2147483647 w 172"/>
                <a:gd name="T53" fmla="*/ 2147483647 h 172"/>
                <a:gd name="T54" fmla="*/ 2147483647 w 172"/>
                <a:gd name="T55" fmla="*/ 2147483647 h 172"/>
                <a:gd name="T56" fmla="*/ 2147483647 w 172"/>
                <a:gd name="T57" fmla="*/ 2147483647 h 172"/>
                <a:gd name="T58" fmla="*/ 2147483647 w 172"/>
                <a:gd name="T59" fmla="*/ 2147483647 h 172"/>
                <a:gd name="T60" fmla="*/ 2147483647 w 172"/>
                <a:gd name="T61" fmla="*/ 2147483647 h 172"/>
                <a:gd name="T62" fmla="*/ 2147483647 w 172"/>
                <a:gd name="T63" fmla="*/ 2147483647 h 172"/>
                <a:gd name="T64" fmla="*/ 2147483647 w 172"/>
                <a:gd name="T65" fmla="*/ 2147483647 h 172"/>
                <a:gd name="T66" fmla="*/ 2147483647 w 172"/>
                <a:gd name="T67" fmla="*/ 2147483647 h 172"/>
                <a:gd name="T68" fmla="*/ 2147483647 w 172"/>
                <a:gd name="T69" fmla="*/ 2147483647 h 172"/>
                <a:gd name="T70" fmla="*/ 2147483647 w 172"/>
                <a:gd name="T71" fmla="*/ 2147483647 h 172"/>
                <a:gd name="T72" fmla="*/ 2147483647 w 172"/>
                <a:gd name="T73" fmla="*/ 2147483647 h 172"/>
                <a:gd name="T74" fmla="*/ 0 w 172"/>
                <a:gd name="T75" fmla="*/ 2147483647 h 172"/>
                <a:gd name="T76" fmla="*/ 2147483647 w 172"/>
                <a:gd name="T77" fmla="*/ 2147483647 h 172"/>
                <a:gd name="T78" fmla="*/ 2147483647 w 172"/>
                <a:gd name="T79" fmla="*/ 0 h 1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2" h="172">
                  <a:moveTo>
                    <a:pt x="6" y="0"/>
                  </a:moveTo>
                  <a:lnTo>
                    <a:pt x="16" y="4"/>
                  </a:lnTo>
                  <a:lnTo>
                    <a:pt x="24" y="2"/>
                  </a:lnTo>
                  <a:lnTo>
                    <a:pt x="48" y="12"/>
                  </a:lnTo>
                  <a:lnTo>
                    <a:pt x="66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112" y="6"/>
                  </a:lnTo>
                  <a:lnTo>
                    <a:pt x="122" y="12"/>
                  </a:lnTo>
                  <a:lnTo>
                    <a:pt x="134" y="10"/>
                  </a:lnTo>
                  <a:lnTo>
                    <a:pt x="150" y="12"/>
                  </a:lnTo>
                  <a:lnTo>
                    <a:pt x="154" y="20"/>
                  </a:lnTo>
                  <a:lnTo>
                    <a:pt x="162" y="40"/>
                  </a:lnTo>
                  <a:lnTo>
                    <a:pt x="158" y="44"/>
                  </a:lnTo>
                  <a:lnTo>
                    <a:pt x="152" y="56"/>
                  </a:lnTo>
                  <a:lnTo>
                    <a:pt x="150" y="66"/>
                  </a:lnTo>
                  <a:lnTo>
                    <a:pt x="146" y="70"/>
                  </a:lnTo>
                  <a:lnTo>
                    <a:pt x="140" y="60"/>
                  </a:lnTo>
                  <a:lnTo>
                    <a:pt x="136" y="48"/>
                  </a:lnTo>
                  <a:lnTo>
                    <a:pt x="130" y="40"/>
                  </a:lnTo>
                  <a:lnTo>
                    <a:pt x="126" y="28"/>
                  </a:lnTo>
                  <a:lnTo>
                    <a:pt x="122" y="16"/>
                  </a:lnTo>
                  <a:lnTo>
                    <a:pt x="122" y="24"/>
                  </a:lnTo>
                  <a:lnTo>
                    <a:pt x="124" y="42"/>
                  </a:lnTo>
                  <a:lnTo>
                    <a:pt x="128" y="54"/>
                  </a:lnTo>
                  <a:lnTo>
                    <a:pt x="136" y="64"/>
                  </a:lnTo>
                  <a:lnTo>
                    <a:pt x="142" y="72"/>
                  </a:lnTo>
                  <a:lnTo>
                    <a:pt x="150" y="96"/>
                  </a:lnTo>
                  <a:lnTo>
                    <a:pt x="170" y="130"/>
                  </a:lnTo>
                  <a:lnTo>
                    <a:pt x="172" y="136"/>
                  </a:lnTo>
                  <a:lnTo>
                    <a:pt x="172" y="152"/>
                  </a:lnTo>
                  <a:lnTo>
                    <a:pt x="164" y="152"/>
                  </a:lnTo>
                  <a:lnTo>
                    <a:pt x="144" y="172"/>
                  </a:lnTo>
                  <a:lnTo>
                    <a:pt x="134" y="166"/>
                  </a:lnTo>
                  <a:lnTo>
                    <a:pt x="6" y="164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91"/>
            <p:cNvSpPr>
              <a:spLocks/>
            </p:cNvSpPr>
            <p:nvPr/>
          </p:nvSpPr>
          <p:spPr bwMode="auto">
            <a:xfrm>
              <a:off x="4524375" y="3678461"/>
              <a:ext cx="395288" cy="352425"/>
            </a:xfrm>
            <a:custGeom>
              <a:avLst/>
              <a:gdLst>
                <a:gd name="T0" fmla="*/ 2147483647 w 249"/>
                <a:gd name="T1" fmla="*/ 0 h 222"/>
                <a:gd name="T2" fmla="*/ 2147483647 w 249"/>
                <a:gd name="T3" fmla="*/ 2147483647 h 222"/>
                <a:gd name="T4" fmla="*/ 2147483647 w 249"/>
                <a:gd name="T5" fmla="*/ 2147483647 h 222"/>
                <a:gd name="T6" fmla="*/ 2147483647 w 249"/>
                <a:gd name="T7" fmla="*/ 2147483647 h 222"/>
                <a:gd name="T8" fmla="*/ 2147483647 w 249"/>
                <a:gd name="T9" fmla="*/ 2147483647 h 222"/>
                <a:gd name="T10" fmla="*/ 2147483647 w 249"/>
                <a:gd name="T11" fmla="*/ 2147483647 h 222"/>
                <a:gd name="T12" fmla="*/ 2147483647 w 249"/>
                <a:gd name="T13" fmla="*/ 2147483647 h 222"/>
                <a:gd name="T14" fmla="*/ 2147483647 w 249"/>
                <a:gd name="T15" fmla="*/ 2147483647 h 222"/>
                <a:gd name="T16" fmla="*/ 2147483647 w 249"/>
                <a:gd name="T17" fmla="*/ 2147483647 h 222"/>
                <a:gd name="T18" fmla="*/ 2147483647 w 249"/>
                <a:gd name="T19" fmla="*/ 2147483647 h 222"/>
                <a:gd name="T20" fmla="*/ 2147483647 w 249"/>
                <a:gd name="T21" fmla="*/ 2147483647 h 222"/>
                <a:gd name="T22" fmla="*/ 2147483647 w 249"/>
                <a:gd name="T23" fmla="*/ 2147483647 h 222"/>
                <a:gd name="T24" fmla="*/ 2147483647 w 249"/>
                <a:gd name="T25" fmla="*/ 2147483647 h 222"/>
                <a:gd name="T26" fmla="*/ 2147483647 w 249"/>
                <a:gd name="T27" fmla="*/ 2147483647 h 222"/>
                <a:gd name="T28" fmla="*/ 2147483647 w 249"/>
                <a:gd name="T29" fmla="*/ 2147483647 h 222"/>
                <a:gd name="T30" fmla="*/ 2147483647 w 249"/>
                <a:gd name="T31" fmla="*/ 2147483647 h 222"/>
                <a:gd name="T32" fmla="*/ 2147483647 w 249"/>
                <a:gd name="T33" fmla="*/ 2147483647 h 222"/>
                <a:gd name="T34" fmla="*/ 2147483647 w 249"/>
                <a:gd name="T35" fmla="*/ 2147483647 h 222"/>
                <a:gd name="T36" fmla="*/ 2147483647 w 249"/>
                <a:gd name="T37" fmla="*/ 2147483647 h 222"/>
                <a:gd name="T38" fmla="*/ 2147483647 w 249"/>
                <a:gd name="T39" fmla="*/ 2147483647 h 222"/>
                <a:gd name="T40" fmla="*/ 2147483647 w 249"/>
                <a:gd name="T41" fmla="*/ 2147483647 h 222"/>
                <a:gd name="T42" fmla="*/ 2147483647 w 249"/>
                <a:gd name="T43" fmla="*/ 2147483647 h 222"/>
                <a:gd name="T44" fmla="*/ 2147483647 w 249"/>
                <a:gd name="T45" fmla="*/ 2147483647 h 222"/>
                <a:gd name="T46" fmla="*/ 2147483647 w 249"/>
                <a:gd name="T47" fmla="*/ 2147483647 h 222"/>
                <a:gd name="T48" fmla="*/ 2147483647 w 249"/>
                <a:gd name="T49" fmla="*/ 2147483647 h 222"/>
                <a:gd name="T50" fmla="*/ 2147483647 w 249"/>
                <a:gd name="T51" fmla="*/ 2147483647 h 222"/>
                <a:gd name="T52" fmla="*/ 2147483647 w 249"/>
                <a:gd name="T53" fmla="*/ 2147483647 h 222"/>
                <a:gd name="T54" fmla="*/ 2147483647 w 249"/>
                <a:gd name="T55" fmla="*/ 2147483647 h 222"/>
                <a:gd name="T56" fmla="*/ 2147483647 w 249"/>
                <a:gd name="T57" fmla="*/ 2147483647 h 222"/>
                <a:gd name="T58" fmla="*/ 2147483647 w 249"/>
                <a:gd name="T59" fmla="*/ 2147483647 h 222"/>
                <a:gd name="T60" fmla="*/ 2147483647 w 249"/>
                <a:gd name="T61" fmla="*/ 2147483647 h 222"/>
                <a:gd name="T62" fmla="*/ 2147483647 w 249"/>
                <a:gd name="T63" fmla="*/ 2147483647 h 222"/>
                <a:gd name="T64" fmla="*/ 2147483647 w 249"/>
                <a:gd name="T65" fmla="*/ 2147483647 h 222"/>
                <a:gd name="T66" fmla="*/ 2147483647 w 249"/>
                <a:gd name="T67" fmla="*/ 2147483647 h 222"/>
                <a:gd name="T68" fmla="*/ 2147483647 w 249"/>
                <a:gd name="T69" fmla="*/ 2147483647 h 222"/>
                <a:gd name="T70" fmla="*/ 2147483647 w 249"/>
                <a:gd name="T71" fmla="*/ 2147483647 h 222"/>
                <a:gd name="T72" fmla="*/ 0 w 249"/>
                <a:gd name="T73" fmla="*/ 2147483647 h 222"/>
                <a:gd name="T74" fmla="*/ 2147483647 w 249"/>
                <a:gd name="T75" fmla="*/ 2147483647 h 222"/>
                <a:gd name="T76" fmla="*/ 2147483647 w 249"/>
                <a:gd name="T77" fmla="*/ 2147483647 h 222"/>
                <a:gd name="T78" fmla="*/ 2147483647 w 249"/>
                <a:gd name="T79" fmla="*/ 2147483647 h 222"/>
                <a:gd name="T80" fmla="*/ 2147483647 w 249"/>
                <a:gd name="T81" fmla="*/ 2147483647 h 222"/>
                <a:gd name="T82" fmla="*/ 2147483647 w 249"/>
                <a:gd name="T83" fmla="*/ 2147483647 h 222"/>
                <a:gd name="T84" fmla="*/ 2147483647 w 249"/>
                <a:gd name="T85" fmla="*/ 2147483647 h 222"/>
                <a:gd name="T86" fmla="*/ 2147483647 w 249"/>
                <a:gd name="T87" fmla="*/ 2147483647 h 222"/>
                <a:gd name="T88" fmla="*/ 2147483647 w 249"/>
                <a:gd name="T89" fmla="*/ 0 h 2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9" h="222">
                  <a:moveTo>
                    <a:pt x="35" y="0"/>
                  </a:moveTo>
                  <a:lnTo>
                    <a:pt x="51" y="4"/>
                  </a:lnTo>
                  <a:lnTo>
                    <a:pt x="79" y="8"/>
                  </a:lnTo>
                  <a:lnTo>
                    <a:pt x="93" y="16"/>
                  </a:lnTo>
                  <a:lnTo>
                    <a:pt x="99" y="28"/>
                  </a:lnTo>
                  <a:lnTo>
                    <a:pt x="107" y="34"/>
                  </a:lnTo>
                  <a:lnTo>
                    <a:pt x="125" y="34"/>
                  </a:lnTo>
                  <a:lnTo>
                    <a:pt x="137" y="42"/>
                  </a:lnTo>
                  <a:lnTo>
                    <a:pt x="157" y="54"/>
                  </a:lnTo>
                  <a:lnTo>
                    <a:pt x="171" y="40"/>
                  </a:lnTo>
                  <a:lnTo>
                    <a:pt x="173" y="30"/>
                  </a:lnTo>
                  <a:lnTo>
                    <a:pt x="167" y="22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9" y="8"/>
                  </a:lnTo>
                  <a:lnTo>
                    <a:pt x="223" y="16"/>
                  </a:lnTo>
                  <a:lnTo>
                    <a:pt x="237" y="22"/>
                  </a:lnTo>
                  <a:lnTo>
                    <a:pt x="249" y="24"/>
                  </a:lnTo>
                  <a:lnTo>
                    <a:pt x="249" y="44"/>
                  </a:lnTo>
                  <a:lnTo>
                    <a:pt x="243" y="48"/>
                  </a:lnTo>
                  <a:lnTo>
                    <a:pt x="245" y="60"/>
                  </a:lnTo>
                  <a:lnTo>
                    <a:pt x="249" y="62"/>
                  </a:lnTo>
                  <a:lnTo>
                    <a:pt x="249" y="188"/>
                  </a:lnTo>
                  <a:lnTo>
                    <a:pt x="249" y="222"/>
                  </a:lnTo>
                  <a:lnTo>
                    <a:pt x="231" y="222"/>
                  </a:lnTo>
                  <a:lnTo>
                    <a:pt x="97" y="168"/>
                  </a:lnTo>
                  <a:lnTo>
                    <a:pt x="91" y="174"/>
                  </a:lnTo>
                  <a:lnTo>
                    <a:pt x="79" y="180"/>
                  </a:lnTo>
                  <a:lnTo>
                    <a:pt x="69" y="172"/>
                  </a:lnTo>
                  <a:lnTo>
                    <a:pt x="59" y="168"/>
                  </a:lnTo>
                  <a:lnTo>
                    <a:pt x="43" y="164"/>
                  </a:lnTo>
                  <a:lnTo>
                    <a:pt x="37" y="158"/>
                  </a:lnTo>
                  <a:lnTo>
                    <a:pt x="33" y="150"/>
                  </a:lnTo>
                  <a:lnTo>
                    <a:pt x="14" y="148"/>
                  </a:lnTo>
                  <a:lnTo>
                    <a:pt x="8" y="136"/>
                  </a:lnTo>
                  <a:lnTo>
                    <a:pt x="4" y="126"/>
                  </a:lnTo>
                  <a:lnTo>
                    <a:pt x="0" y="116"/>
                  </a:lnTo>
                  <a:lnTo>
                    <a:pt x="8" y="112"/>
                  </a:lnTo>
                  <a:lnTo>
                    <a:pt x="8" y="66"/>
                  </a:lnTo>
                  <a:lnTo>
                    <a:pt x="4" y="48"/>
                  </a:lnTo>
                  <a:lnTo>
                    <a:pt x="12" y="42"/>
                  </a:lnTo>
                  <a:lnTo>
                    <a:pt x="12" y="26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92"/>
            <p:cNvSpPr>
              <a:spLocks/>
            </p:cNvSpPr>
            <p:nvPr/>
          </p:nvSpPr>
          <p:spPr bwMode="auto">
            <a:xfrm>
              <a:off x="4476750" y="3560986"/>
              <a:ext cx="103188" cy="193675"/>
            </a:xfrm>
            <a:custGeom>
              <a:avLst/>
              <a:gdLst>
                <a:gd name="T0" fmla="*/ 2147483647 w 65"/>
                <a:gd name="T1" fmla="*/ 2147483647 h 122"/>
                <a:gd name="T2" fmla="*/ 2147483647 w 65"/>
                <a:gd name="T3" fmla="*/ 0 h 122"/>
                <a:gd name="T4" fmla="*/ 2147483647 w 65"/>
                <a:gd name="T5" fmla="*/ 0 h 122"/>
                <a:gd name="T6" fmla="*/ 2147483647 w 65"/>
                <a:gd name="T7" fmla="*/ 2147483647 h 122"/>
                <a:gd name="T8" fmla="*/ 2147483647 w 65"/>
                <a:gd name="T9" fmla="*/ 2147483647 h 122"/>
                <a:gd name="T10" fmla="*/ 2147483647 w 65"/>
                <a:gd name="T11" fmla="*/ 2147483647 h 122"/>
                <a:gd name="T12" fmla="*/ 2147483647 w 65"/>
                <a:gd name="T13" fmla="*/ 2147483647 h 122"/>
                <a:gd name="T14" fmla="*/ 2147483647 w 65"/>
                <a:gd name="T15" fmla="*/ 2147483647 h 122"/>
                <a:gd name="T16" fmla="*/ 2147483647 w 65"/>
                <a:gd name="T17" fmla="*/ 2147483647 h 122"/>
                <a:gd name="T18" fmla="*/ 2147483647 w 65"/>
                <a:gd name="T19" fmla="*/ 2147483647 h 122"/>
                <a:gd name="T20" fmla="*/ 2147483647 w 65"/>
                <a:gd name="T21" fmla="*/ 2147483647 h 122"/>
                <a:gd name="T22" fmla="*/ 2147483647 w 65"/>
                <a:gd name="T23" fmla="*/ 2147483647 h 122"/>
                <a:gd name="T24" fmla="*/ 2147483647 w 65"/>
                <a:gd name="T25" fmla="*/ 2147483647 h 122"/>
                <a:gd name="T26" fmla="*/ 2147483647 w 65"/>
                <a:gd name="T27" fmla="*/ 2147483647 h 122"/>
                <a:gd name="T28" fmla="*/ 2147483647 w 65"/>
                <a:gd name="T29" fmla="*/ 2147483647 h 122"/>
                <a:gd name="T30" fmla="*/ 2147483647 w 65"/>
                <a:gd name="T31" fmla="*/ 2147483647 h 122"/>
                <a:gd name="T32" fmla="*/ 2147483647 w 65"/>
                <a:gd name="T33" fmla="*/ 2147483647 h 122"/>
                <a:gd name="T34" fmla="*/ 2147483647 w 65"/>
                <a:gd name="T35" fmla="*/ 2147483647 h 122"/>
                <a:gd name="T36" fmla="*/ 2147483647 w 65"/>
                <a:gd name="T37" fmla="*/ 2147483647 h 122"/>
                <a:gd name="T38" fmla="*/ 2147483647 w 65"/>
                <a:gd name="T39" fmla="*/ 2147483647 h 122"/>
                <a:gd name="T40" fmla="*/ 2147483647 w 65"/>
                <a:gd name="T41" fmla="*/ 2147483647 h 122"/>
                <a:gd name="T42" fmla="*/ 2147483647 w 65"/>
                <a:gd name="T43" fmla="*/ 2147483647 h 122"/>
                <a:gd name="T44" fmla="*/ 2147483647 w 65"/>
                <a:gd name="T45" fmla="*/ 2147483647 h 122"/>
                <a:gd name="T46" fmla="*/ 2147483647 w 65"/>
                <a:gd name="T47" fmla="*/ 2147483647 h 122"/>
                <a:gd name="T48" fmla="*/ 2147483647 w 65"/>
                <a:gd name="T49" fmla="*/ 2147483647 h 122"/>
                <a:gd name="T50" fmla="*/ 2147483647 w 65"/>
                <a:gd name="T51" fmla="*/ 2147483647 h 122"/>
                <a:gd name="T52" fmla="*/ 2147483647 w 65"/>
                <a:gd name="T53" fmla="*/ 2147483647 h 122"/>
                <a:gd name="T54" fmla="*/ 2147483647 w 65"/>
                <a:gd name="T55" fmla="*/ 2147483647 h 122"/>
                <a:gd name="T56" fmla="*/ 0 w 65"/>
                <a:gd name="T57" fmla="*/ 2147483647 h 122"/>
                <a:gd name="T58" fmla="*/ 0 w 65"/>
                <a:gd name="T59" fmla="*/ 2147483647 h 122"/>
                <a:gd name="T60" fmla="*/ 2147483647 w 65"/>
                <a:gd name="T61" fmla="*/ 2147483647 h 122"/>
                <a:gd name="T62" fmla="*/ 2147483647 w 65"/>
                <a:gd name="T63" fmla="*/ 2147483647 h 122"/>
                <a:gd name="T64" fmla="*/ 2147483647 w 65"/>
                <a:gd name="T65" fmla="*/ 2147483647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" h="122">
                  <a:moveTo>
                    <a:pt x="16" y="6"/>
                  </a:moveTo>
                  <a:lnTo>
                    <a:pt x="30" y="0"/>
                  </a:lnTo>
                  <a:lnTo>
                    <a:pt x="38" y="0"/>
                  </a:lnTo>
                  <a:lnTo>
                    <a:pt x="42" y="8"/>
                  </a:lnTo>
                  <a:lnTo>
                    <a:pt x="48" y="10"/>
                  </a:lnTo>
                  <a:lnTo>
                    <a:pt x="54" y="6"/>
                  </a:lnTo>
                  <a:lnTo>
                    <a:pt x="58" y="8"/>
                  </a:lnTo>
                  <a:lnTo>
                    <a:pt x="56" y="14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8" y="32"/>
                  </a:lnTo>
                  <a:lnTo>
                    <a:pt x="58" y="38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0" y="54"/>
                  </a:lnTo>
                  <a:lnTo>
                    <a:pt x="44" y="64"/>
                  </a:lnTo>
                  <a:lnTo>
                    <a:pt x="54" y="64"/>
                  </a:lnTo>
                  <a:lnTo>
                    <a:pt x="58" y="70"/>
                  </a:lnTo>
                  <a:lnTo>
                    <a:pt x="65" y="74"/>
                  </a:lnTo>
                  <a:lnTo>
                    <a:pt x="65" y="84"/>
                  </a:lnTo>
                  <a:lnTo>
                    <a:pt x="42" y="100"/>
                  </a:lnTo>
                  <a:lnTo>
                    <a:pt x="42" y="116"/>
                  </a:lnTo>
                  <a:lnTo>
                    <a:pt x="34" y="122"/>
                  </a:lnTo>
                  <a:lnTo>
                    <a:pt x="28" y="120"/>
                  </a:lnTo>
                  <a:lnTo>
                    <a:pt x="26" y="108"/>
                  </a:lnTo>
                  <a:lnTo>
                    <a:pt x="24" y="92"/>
                  </a:lnTo>
                  <a:lnTo>
                    <a:pt x="10" y="76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12" y="46"/>
                  </a:lnTo>
                  <a:lnTo>
                    <a:pt x="12" y="1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93"/>
            <p:cNvSpPr>
              <a:spLocks/>
            </p:cNvSpPr>
            <p:nvPr/>
          </p:nvSpPr>
          <p:spPr bwMode="auto">
            <a:xfrm>
              <a:off x="4067175" y="3570511"/>
              <a:ext cx="525463" cy="492125"/>
            </a:xfrm>
            <a:custGeom>
              <a:avLst/>
              <a:gdLst>
                <a:gd name="T0" fmla="*/ 0 w 331"/>
                <a:gd name="T1" fmla="*/ 2147483647 h 310"/>
                <a:gd name="T2" fmla="*/ 0 w 331"/>
                <a:gd name="T3" fmla="*/ 2147483647 h 310"/>
                <a:gd name="T4" fmla="*/ 2147483647 w 331"/>
                <a:gd name="T5" fmla="*/ 2147483647 h 310"/>
                <a:gd name="T6" fmla="*/ 2147483647 w 331"/>
                <a:gd name="T7" fmla="*/ 2147483647 h 310"/>
                <a:gd name="T8" fmla="*/ 2147483647 w 331"/>
                <a:gd name="T9" fmla="*/ 2147483647 h 310"/>
                <a:gd name="T10" fmla="*/ 2147483647 w 331"/>
                <a:gd name="T11" fmla="*/ 2147483647 h 310"/>
                <a:gd name="T12" fmla="*/ 2147483647 w 331"/>
                <a:gd name="T13" fmla="*/ 2147483647 h 310"/>
                <a:gd name="T14" fmla="*/ 2147483647 w 331"/>
                <a:gd name="T15" fmla="*/ 2147483647 h 310"/>
                <a:gd name="T16" fmla="*/ 2147483647 w 331"/>
                <a:gd name="T17" fmla="*/ 2147483647 h 310"/>
                <a:gd name="T18" fmla="*/ 2147483647 w 331"/>
                <a:gd name="T19" fmla="*/ 2147483647 h 310"/>
                <a:gd name="T20" fmla="*/ 2147483647 w 331"/>
                <a:gd name="T21" fmla="*/ 2147483647 h 310"/>
                <a:gd name="T22" fmla="*/ 2147483647 w 331"/>
                <a:gd name="T23" fmla="*/ 2147483647 h 310"/>
                <a:gd name="T24" fmla="*/ 2147483647 w 331"/>
                <a:gd name="T25" fmla="*/ 2147483647 h 310"/>
                <a:gd name="T26" fmla="*/ 2147483647 w 331"/>
                <a:gd name="T27" fmla="*/ 2147483647 h 310"/>
                <a:gd name="T28" fmla="*/ 2147483647 w 331"/>
                <a:gd name="T29" fmla="*/ 2147483647 h 310"/>
                <a:gd name="T30" fmla="*/ 2147483647 w 331"/>
                <a:gd name="T31" fmla="*/ 2147483647 h 310"/>
                <a:gd name="T32" fmla="*/ 2147483647 w 331"/>
                <a:gd name="T33" fmla="*/ 2147483647 h 310"/>
                <a:gd name="T34" fmla="*/ 2147483647 w 331"/>
                <a:gd name="T35" fmla="*/ 2147483647 h 310"/>
                <a:gd name="T36" fmla="*/ 2147483647 w 331"/>
                <a:gd name="T37" fmla="*/ 2147483647 h 310"/>
                <a:gd name="T38" fmla="*/ 2147483647 w 331"/>
                <a:gd name="T39" fmla="*/ 0 h 310"/>
                <a:gd name="T40" fmla="*/ 2147483647 w 331"/>
                <a:gd name="T41" fmla="*/ 0 h 310"/>
                <a:gd name="T42" fmla="*/ 2147483647 w 331"/>
                <a:gd name="T43" fmla="*/ 0 h 310"/>
                <a:gd name="T44" fmla="*/ 2147483647 w 331"/>
                <a:gd name="T45" fmla="*/ 2147483647 h 310"/>
                <a:gd name="T46" fmla="*/ 2147483647 w 331"/>
                <a:gd name="T47" fmla="*/ 2147483647 h 310"/>
                <a:gd name="T48" fmla="*/ 2147483647 w 331"/>
                <a:gd name="T49" fmla="*/ 2147483647 h 310"/>
                <a:gd name="T50" fmla="*/ 2147483647 w 331"/>
                <a:gd name="T51" fmla="*/ 2147483647 h 310"/>
                <a:gd name="T52" fmla="*/ 2147483647 w 331"/>
                <a:gd name="T53" fmla="*/ 2147483647 h 310"/>
                <a:gd name="T54" fmla="*/ 2147483647 w 331"/>
                <a:gd name="T55" fmla="*/ 2147483647 h 310"/>
                <a:gd name="T56" fmla="*/ 2147483647 w 331"/>
                <a:gd name="T57" fmla="*/ 2147483647 h 310"/>
                <a:gd name="T58" fmla="*/ 2147483647 w 331"/>
                <a:gd name="T59" fmla="*/ 2147483647 h 310"/>
                <a:gd name="T60" fmla="*/ 2147483647 w 331"/>
                <a:gd name="T61" fmla="*/ 2147483647 h 310"/>
                <a:gd name="T62" fmla="*/ 2147483647 w 331"/>
                <a:gd name="T63" fmla="*/ 2147483647 h 310"/>
                <a:gd name="T64" fmla="*/ 2147483647 w 331"/>
                <a:gd name="T65" fmla="*/ 2147483647 h 310"/>
                <a:gd name="T66" fmla="*/ 2147483647 w 331"/>
                <a:gd name="T67" fmla="*/ 2147483647 h 310"/>
                <a:gd name="T68" fmla="*/ 2147483647 w 331"/>
                <a:gd name="T69" fmla="*/ 2147483647 h 310"/>
                <a:gd name="T70" fmla="*/ 2147483647 w 331"/>
                <a:gd name="T71" fmla="*/ 2147483647 h 310"/>
                <a:gd name="T72" fmla="*/ 2147483647 w 331"/>
                <a:gd name="T73" fmla="*/ 2147483647 h 310"/>
                <a:gd name="T74" fmla="*/ 2147483647 w 331"/>
                <a:gd name="T75" fmla="*/ 2147483647 h 310"/>
                <a:gd name="T76" fmla="*/ 2147483647 w 331"/>
                <a:gd name="T77" fmla="*/ 2147483647 h 310"/>
                <a:gd name="T78" fmla="*/ 2147483647 w 331"/>
                <a:gd name="T79" fmla="*/ 2147483647 h 310"/>
                <a:gd name="T80" fmla="*/ 2147483647 w 331"/>
                <a:gd name="T81" fmla="*/ 2147483647 h 310"/>
                <a:gd name="T82" fmla="*/ 2147483647 w 331"/>
                <a:gd name="T83" fmla="*/ 2147483647 h 310"/>
                <a:gd name="T84" fmla="*/ 2147483647 w 331"/>
                <a:gd name="T85" fmla="*/ 2147483647 h 310"/>
                <a:gd name="T86" fmla="*/ 2147483647 w 331"/>
                <a:gd name="T87" fmla="*/ 2147483647 h 310"/>
                <a:gd name="T88" fmla="*/ 0 w 331"/>
                <a:gd name="T89" fmla="*/ 2147483647 h 3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1" h="310">
                  <a:moveTo>
                    <a:pt x="0" y="164"/>
                  </a:moveTo>
                  <a:lnTo>
                    <a:pt x="0" y="146"/>
                  </a:lnTo>
                  <a:lnTo>
                    <a:pt x="32" y="126"/>
                  </a:lnTo>
                  <a:lnTo>
                    <a:pt x="54" y="124"/>
                  </a:lnTo>
                  <a:lnTo>
                    <a:pt x="78" y="104"/>
                  </a:lnTo>
                  <a:lnTo>
                    <a:pt x="80" y="96"/>
                  </a:lnTo>
                  <a:lnTo>
                    <a:pt x="96" y="86"/>
                  </a:lnTo>
                  <a:lnTo>
                    <a:pt x="120" y="84"/>
                  </a:lnTo>
                  <a:lnTo>
                    <a:pt x="120" y="76"/>
                  </a:lnTo>
                  <a:lnTo>
                    <a:pt x="112" y="66"/>
                  </a:lnTo>
                  <a:lnTo>
                    <a:pt x="112" y="40"/>
                  </a:lnTo>
                  <a:lnTo>
                    <a:pt x="110" y="34"/>
                  </a:lnTo>
                  <a:lnTo>
                    <a:pt x="126" y="22"/>
                  </a:lnTo>
                  <a:lnTo>
                    <a:pt x="138" y="20"/>
                  </a:lnTo>
                  <a:lnTo>
                    <a:pt x="154" y="10"/>
                  </a:lnTo>
                  <a:lnTo>
                    <a:pt x="180" y="6"/>
                  </a:lnTo>
                  <a:lnTo>
                    <a:pt x="204" y="2"/>
                  </a:lnTo>
                  <a:lnTo>
                    <a:pt x="218" y="4"/>
                  </a:lnTo>
                  <a:lnTo>
                    <a:pt x="226" y="6"/>
                  </a:lnTo>
                  <a:lnTo>
                    <a:pt x="238" y="0"/>
                  </a:lnTo>
                  <a:lnTo>
                    <a:pt x="254" y="0"/>
                  </a:lnTo>
                  <a:lnTo>
                    <a:pt x="262" y="0"/>
                  </a:lnTo>
                  <a:lnTo>
                    <a:pt x="270" y="4"/>
                  </a:lnTo>
                  <a:lnTo>
                    <a:pt x="270" y="40"/>
                  </a:lnTo>
                  <a:lnTo>
                    <a:pt x="258" y="50"/>
                  </a:lnTo>
                  <a:lnTo>
                    <a:pt x="258" y="58"/>
                  </a:lnTo>
                  <a:lnTo>
                    <a:pt x="282" y="86"/>
                  </a:lnTo>
                  <a:lnTo>
                    <a:pt x="286" y="114"/>
                  </a:lnTo>
                  <a:lnTo>
                    <a:pt x="292" y="116"/>
                  </a:lnTo>
                  <a:lnTo>
                    <a:pt x="294" y="132"/>
                  </a:lnTo>
                  <a:lnTo>
                    <a:pt x="296" y="180"/>
                  </a:lnTo>
                  <a:lnTo>
                    <a:pt x="288" y="184"/>
                  </a:lnTo>
                  <a:lnTo>
                    <a:pt x="292" y="194"/>
                  </a:lnTo>
                  <a:lnTo>
                    <a:pt x="302" y="216"/>
                  </a:lnTo>
                  <a:lnTo>
                    <a:pt x="321" y="218"/>
                  </a:lnTo>
                  <a:lnTo>
                    <a:pt x="325" y="226"/>
                  </a:lnTo>
                  <a:lnTo>
                    <a:pt x="331" y="232"/>
                  </a:lnTo>
                  <a:lnTo>
                    <a:pt x="264" y="272"/>
                  </a:lnTo>
                  <a:lnTo>
                    <a:pt x="226" y="304"/>
                  </a:lnTo>
                  <a:lnTo>
                    <a:pt x="206" y="308"/>
                  </a:lnTo>
                  <a:lnTo>
                    <a:pt x="188" y="310"/>
                  </a:lnTo>
                  <a:lnTo>
                    <a:pt x="190" y="294"/>
                  </a:lnTo>
                  <a:lnTo>
                    <a:pt x="170" y="286"/>
                  </a:lnTo>
                  <a:lnTo>
                    <a:pt x="160" y="276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94"/>
            <p:cNvSpPr>
              <a:spLocks/>
            </p:cNvSpPr>
            <p:nvPr/>
          </p:nvSpPr>
          <p:spPr bwMode="auto">
            <a:xfrm>
              <a:off x="3959225" y="3602261"/>
              <a:ext cx="298450" cy="228600"/>
            </a:xfrm>
            <a:custGeom>
              <a:avLst/>
              <a:gdLst>
                <a:gd name="T0" fmla="*/ 2147483647 w 188"/>
                <a:gd name="T1" fmla="*/ 2147483647 h 144"/>
                <a:gd name="T2" fmla="*/ 0 w 188"/>
                <a:gd name="T3" fmla="*/ 2147483647 h 144"/>
                <a:gd name="T4" fmla="*/ 2147483647 w 188"/>
                <a:gd name="T5" fmla="*/ 2147483647 h 144"/>
                <a:gd name="T6" fmla="*/ 2147483647 w 188"/>
                <a:gd name="T7" fmla="*/ 2147483647 h 144"/>
                <a:gd name="T8" fmla="*/ 2147483647 w 188"/>
                <a:gd name="T9" fmla="*/ 2147483647 h 144"/>
                <a:gd name="T10" fmla="*/ 2147483647 w 188"/>
                <a:gd name="T11" fmla="*/ 2147483647 h 144"/>
                <a:gd name="T12" fmla="*/ 2147483647 w 188"/>
                <a:gd name="T13" fmla="*/ 2147483647 h 144"/>
                <a:gd name="T14" fmla="*/ 2147483647 w 188"/>
                <a:gd name="T15" fmla="*/ 2147483647 h 144"/>
                <a:gd name="T16" fmla="*/ 2147483647 w 188"/>
                <a:gd name="T17" fmla="*/ 2147483647 h 144"/>
                <a:gd name="T18" fmla="*/ 2147483647 w 188"/>
                <a:gd name="T19" fmla="*/ 2147483647 h 144"/>
                <a:gd name="T20" fmla="*/ 2147483647 w 188"/>
                <a:gd name="T21" fmla="*/ 2147483647 h 144"/>
                <a:gd name="T22" fmla="*/ 2147483647 w 188"/>
                <a:gd name="T23" fmla="*/ 2147483647 h 144"/>
                <a:gd name="T24" fmla="*/ 2147483647 w 188"/>
                <a:gd name="T25" fmla="*/ 2147483647 h 144"/>
                <a:gd name="T26" fmla="*/ 2147483647 w 188"/>
                <a:gd name="T27" fmla="*/ 0 h 144"/>
                <a:gd name="T28" fmla="*/ 2147483647 w 188"/>
                <a:gd name="T29" fmla="*/ 0 h 144"/>
                <a:gd name="T30" fmla="*/ 2147483647 w 188"/>
                <a:gd name="T31" fmla="*/ 2147483647 h 144"/>
                <a:gd name="T32" fmla="*/ 2147483647 w 188"/>
                <a:gd name="T33" fmla="*/ 2147483647 h 144"/>
                <a:gd name="T34" fmla="*/ 2147483647 w 188"/>
                <a:gd name="T35" fmla="*/ 2147483647 h 144"/>
                <a:gd name="T36" fmla="*/ 2147483647 w 188"/>
                <a:gd name="T37" fmla="*/ 2147483647 h 144"/>
                <a:gd name="T38" fmla="*/ 2147483647 w 188"/>
                <a:gd name="T39" fmla="*/ 2147483647 h 144"/>
                <a:gd name="T40" fmla="*/ 2147483647 w 188"/>
                <a:gd name="T41" fmla="*/ 2147483647 h 144"/>
                <a:gd name="T42" fmla="*/ 2147483647 w 188"/>
                <a:gd name="T43" fmla="*/ 2147483647 h 144"/>
                <a:gd name="T44" fmla="*/ 2147483647 w 188"/>
                <a:gd name="T45" fmla="*/ 2147483647 h 144"/>
                <a:gd name="T46" fmla="*/ 2147483647 w 188"/>
                <a:gd name="T47" fmla="*/ 2147483647 h 144"/>
                <a:gd name="T48" fmla="*/ 2147483647 w 188"/>
                <a:gd name="T49" fmla="*/ 2147483647 h 144"/>
                <a:gd name="T50" fmla="*/ 2147483647 w 188"/>
                <a:gd name="T51" fmla="*/ 2147483647 h 144"/>
                <a:gd name="T52" fmla="*/ 2147483647 w 188"/>
                <a:gd name="T53" fmla="*/ 2147483647 h 144"/>
                <a:gd name="T54" fmla="*/ 2147483647 w 188"/>
                <a:gd name="T55" fmla="*/ 2147483647 h 144"/>
                <a:gd name="T56" fmla="*/ 2147483647 w 188"/>
                <a:gd name="T57" fmla="*/ 2147483647 h 144"/>
                <a:gd name="T58" fmla="*/ 2147483647 w 188"/>
                <a:gd name="T59" fmla="*/ 2147483647 h 144"/>
                <a:gd name="T60" fmla="*/ 2147483647 w 188"/>
                <a:gd name="T61" fmla="*/ 2147483647 h 144"/>
                <a:gd name="T62" fmla="*/ 2147483647 w 188"/>
                <a:gd name="T63" fmla="*/ 2147483647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8" h="144">
                  <a:moveTo>
                    <a:pt x="68" y="144"/>
                  </a:moveTo>
                  <a:lnTo>
                    <a:pt x="0" y="144"/>
                  </a:lnTo>
                  <a:lnTo>
                    <a:pt x="10" y="138"/>
                  </a:lnTo>
                  <a:lnTo>
                    <a:pt x="28" y="128"/>
                  </a:lnTo>
                  <a:lnTo>
                    <a:pt x="50" y="110"/>
                  </a:lnTo>
                  <a:lnTo>
                    <a:pt x="52" y="104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4" y="44"/>
                  </a:lnTo>
                  <a:lnTo>
                    <a:pt x="88" y="40"/>
                  </a:lnTo>
                  <a:lnTo>
                    <a:pt x="102" y="30"/>
                  </a:lnTo>
                  <a:lnTo>
                    <a:pt x="108" y="14"/>
                  </a:lnTo>
                  <a:lnTo>
                    <a:pt x="112" y="4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6" y="8"/>
                  </a:lnTo>
                  <a:lnTo>
                    <a:pt x="132" y="12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8" y="14"/>
                  </a:lnTo>
                  <a:lnTo>
                    <a:pt x="180" y="20"/>
                  </a:lnTo>
                  <a:lnTo>
                    <a:pt x="180" y="46"/>
                  </a:lnTo>
                  <a:lnTo>
                    <a:pt x="188" y="56"/>
                  </a:lnTo>
                  <a:lnTo>
                    <a:pt x="188" y="64"/>
                  </a:lnTo>
                  <a:lnTo>
                    <a:pt x="164" y="66"/>
                  </a:lnTo>
                  <a:lnTo>
                    <a:pt x="148" y="76"/>
                  </a:lnTo>
                  <a:lnTo>
                    <a:pt x="146" y="84"/>
                  </a:lnTo>
                  <a:lnTo>
                    <a:pt x="122" y="104"/>
                  </a:lnTo>
                  <a:lnTo>
                    <a:pt x="100" y="106"/>
                  </a:lnTo>
                  <a:lnTo>
                    <a:pt x="68" y="126"/>
                  </a:lnTo>
                  <a:lnTo>
                    <a:pt x="68" y="14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95"/>
            <p:cNvSpPr>
              <a:spLocks/>
            </p:cNvSpPr>
            <p:nvPr/>
          </p:nvSpPr>
          <p:spPr bwMode="auto">
            <a:xfrm>
              <a:off x="3857625" y="3830861"/>
              <a:ext cx="209550" cy="168275"/>
            </a:xfrm>
            <a:custGeom>
              <a:avLst/>
              <a:gdLst>
                <a:gd name="T0" fmla="*/ 0 w 132"/>
                <a:gd name="T1" fmla="*/ 2147483647 h 106"/>
                <a:gd name="T2" fmla="*/ 2147483647 w 132"/>
                <a:gd name="T3" fmla="*/ 2147483647 h 106"/>
                <a:gd name="T4" fmla="*/ 2147483647 w 132"/>
                <a:gd name="T5" fmla="*/ 2147483647 h 106"/>
                <a:gd name="T6" fmla="*/ 2147483647 w 132"/>
                <a:gd name="T7" fmla="*/ 2147483647 h 106"/>
                <a:gd name="T8" fmla="*/ 2147483647 w 132"/>
                <a:gd name="T9" fmla="*/ 2147483647 h 106"/>
                <a:gd name="T10" fmla="*/ 2147483647 w 132"/>
                <a:gd name="T11" fmla="*/ 2147483647 h 106"/>
                <a:gd name="T12" fmla="*/ 2147483647 w 132"/>
                <a:gd name="T13" fmla="*/ 2147483647 h 106"/>
                <a:gd name="T14" fmla="*/ 2147483647 w 132"/>
                <a:gd name="T15" fmla="*/ 2147483647 h 106"/>
                <a:gd name="T16" fmla="*/ 2147483647 w 132"/>
                <a:gd name="T17" fmla="*/ 2147483647 h 106"/>
                <a:gd name="T18" fmla="*/ 2147483647 w 132"/>
                <a:gd name="T19" fmla="*/ 0 h 106"/>
                <a:gd name="T20" fmla="*/ 2147483647 w 132"/>
                <a:gd name="T21" fmla="*/ 0 h 106"/>
                <a:gd name="T22" fmla="*/ 2147483647 w 132"/>
                <a:gd name="T23" fmla="*/ 2147483647 h 106"/>
                <a:gd name="T24" fmla="*/ 2147483647 w 132"/>
                <a:gd name="T25" fmla="*/ 2147483647 h 106"/>
                <a:gd name="T26" fmla="*/ 2147483647 w 132"/>
                <a:gd name="T27" fmla="*/ 2147483647 h 106"/>
                <a:gd name="T28" fmla="*/ 2147483647 w 132"/>
                <a:gd name="T29" fmla="*/ 2147483647 h 106"/>
                <a:gd name="T30" fmla="*/ 2147483647 w 132"/>
                <a:gd name="T31" fmla="*/ 2147483647 h 106"/>
                <a:gd name="T32" fmla="*/ 2147483647 w 132"/>
                <a:gd name="T33" fmla="*/ 2147483647 h 106"/>
                <a:gd name="T34" fmla="*/ 2147483647 w 132"/>
                <a:gd name="T35" fmla="*/ 2147483647 h 106"/>
                <a:gd name="T36" fmla="*/ 0 w 132"/>
                <a:gd name="T37" fmla="*/ 2147483647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2" h="106">
                  <a:moveTo>
                    <a:pt x="0" y="106"/>
                  </a:moveTo>
                  <a:lnTo>
                    <a:pt x="4" y="94"/>
                  </a:lnTo>
                  <a:lnTo>
                    <a:pt x="14" y="78"/>
                  </a:lnTo>
                  <a:lnTo>
                    <a:pt x="20" y="62"/>
                  </a:lnTo>
                  <a:lnTo>
                    <a:pt x="30" y="54"/>
                  </a:lnTo>
                  <a:lnTo>
                    <a:pt x="36" y="38"/>
                  </a:lnTo>
                  <a:lnTo>
                    <a:pt x="46" y="24"/>
                  </a:lnTo>
                  <a:lnTo>
                    <a:pt x="52" y="1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132" y="0"/>
                  </a:lnTo>
                  <a:lnTo>
                    <a:pt x="132" y="28"/>
                  </a:lnTo>
                  <a:lnTo>
                    <a:pt x="82" y="28"/>
                  </a:lnTo>
                  <a:lnTo>
                    <a:pt x="82" y="70"/>
                  </a:lnTo>
                  <a:lnTo>
                    <a:pt x="72" y="70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96"/>
            <p:cNvSpPr>
              <a:spLocks/>
            </p:cNvSpPr>
            <p:nvPr/>
          </p:nvSpPr>
          <p:spPr bwMode="auto">
            <a:xfrm>
              <a:off x="3870325" y="4221386"/>
              <a:ext cx="76200" cy="44450"/>
            </a:xfrm>
            <a:custGeom>
              <a:avLst/>
              <a:gdLst>
                <a:gd name="T0" fmla="*/ 0 w 48"/>
                <a:gd name="T1" fmla="*/ 2147483647 h 28"/>
                <a:gd name="T2" fmla="*/ 2147483647 w 48"/>
                <a:gd name="T3" fmla="*/ 2147483647 h 28"/>
                <a:gd name="T4" fmla="*/ 2147483647 w 48"/>
                <a:gd name="T5" fmla="*/ 0 h 28"/>
                <a:gd name="T6" fmla="*/ 2147483647 w 48"/>
                <a:gd name="T7" fmla="*/ 0 h 28"/>
                <a:gd name="T8" fmla="*/ 2147483647 w 48"/>
                <a:gd name="T9" fmla="*/ 2147483647 h 28"/>
                <a:gd name="T10" fmla="*/ 2147483647 w 48"/>
                <a:gd name="T11" fmla="*/ 2147483647 h 28"/>
                <a:gd name="T12" fmla="*/ 2147483647 w 48"/>
                <a:gd name="T13" fmla="*/ 2147483647 h 28"/>
                <a:gd name="T14" fmla="*/ 2147483647 w 48"/>
                <a:gd name="T15" fmla="*/ 2147483647 h 28"/>
                <a:gd name="T16" fmla="*/ 2147483647 w 48"/>
                <a:gd name="T17" fmla="*/ 2147483647 h 28"/>
                <a:gd name="T18" fmla="*/ 2147483647 w 48"/>
                <a:gd name="T19" fmla="*/ 2147483647 h 28"/>
                <a:gd name="T20" fmla="*/ 2147483647 w 48"/>
                <a:gd name="T21" fmla="*/ 2147483647 h 28"/>
                <a:gd name="T22" fmla="*/ 0 w 48"/>
                <a:gd name="T23" fmla="*/ 2147483647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28">
                  <a:moveTo>
                    <a:pt x="0" y="6"/>
                  </a:moveTo>
                  <a:lnTo>
                    <a:pt x="18" y="4"/>
                  </a:lnTo>
                  <a:lnTo>
                    <a:pt x="22" y="0"/>
                  </a:lnTo>
                  <a:lnTo>
                    <a:pt x="48" y="0"/>
                  </a:lnTo>
                  <a:lnTo>
                    <a:pt x="44" y="10"/>
                  </a:lnTo>
                  <a:lnTo>
                    <a:pt x="42" y="16"/>
                  </a:lnTo>
                  <a:lnTo>
                    <a:pt x="30" y="20"/>
                  </a:lnTo>
                  <a:lnTo>
                    <a:pt x="22" y="28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97"/>
            <p:cNvSpPr>
              <a:spLocks/>
            </p:cNvSpPr>
            <p:nvPr/>
          </p:nvSpPr>
          <p:spPr bwMode="auto">
            <a:xfrm>
              <a:off x="3956050" y="4291236"/>
              <a:ext cx="69850" cy="76200"/>
            </a:xfrm>
            <a:custGeom>
              <a:avLst/>
              <a:gdLst>
                <a:gd name="T0" fmla="*/ 0 w 44"/>
                <a:gd name="T1" fmla="*/ 2147483647 h 48"/>
                <a:gd name="T2" fmla="*/ 2147483647 w 44"/>
                <a:gd name="T3" fmla="*/ 2147483647 h 48"/>
                <a:gd name="T4" fmla="*/ 2147483647 w 44"/>
                <a:gd name="T5" fmla="*/ 2147483647 h 48"/>
                <a:gd name="T6" fmla="*/ 2147483647 w 44"/>
                <a:gd name="T7" fmla="*/ 0 h 48"/>
                <a:gd name="T8" fmla="*/ 2147483647 w 44"/>
                <a:gd name="T9" fmla="*/ 2147483647 h 48"/>
                <a:gd name="T10" fmla="*/ 2147483647 w 44"/>
                <a:gd name="T11" fmla="*/ 2147483647 h 48"/>
                <a:gd name="T12" fmla="*/ 2147483647 w 44"/>
                <a:gd name="T13" fmla="*/ 2147483647 h 48"/>
                <a:gd name="T14" fmla="*/ 2147483647 w 44"/>
                <a:gd name="T15" fmla="*/ 2147483647 h 48"/>
                <a:gd name="T16" fmla="*/ 2147483647 w 44"/>
                <a:gd name="T17" fmla="*/ 2147483647 h 48"/>
                <a:gd name="T18" fmla="*/ 2147483647 w 44"/>
                <a:gd name="T19" fmla="*/ 2147483647 h 48"/>
                <a:gd name="T20" fmla="*/ 2147483647 w 44"/>
                <a:gd name="T21" fmla="*/ 2147483647 h 48"/>
                <a:gd name="T22" fmla="*/ 2147483647 w 44"/>
                <a:gd name="T23" fmla="*/ 2147483647 h 48"/>
                <a:gd name="T24" fmla="*/ 0 w 44"/>
                <a:gd name="T25" fmla="*/ 2147483647 h 48"/>
                <a:gd name="T26" fmla="*/ 0 w 44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8">
                  <a:moveTo>
                    <a:pt x="0" y="16"/>
                  </a:move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6"/>
                  </a:lnTo>
                  <a:lnTo>
                    <a:pt x="42" y="24"/>
                  </a:lnTo>
                  <a:lnTo>
                    <a:pt x="40" y="32"/>
                  </a:lnTo>
                  <a:lnTo>
                    <a:pt x="34" y="40"/>
                  </a:lnTo>
                  <a:lnTo>
                    <a:pt x="24" y="48"/>
                  </a:lnTo>
                  <a:lnTo>
                    <a:pt x="16" y="44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98"/>
            <p:cNvSpPr>
              <a:spLocks/>
            </p:cNvSpPr>
            <p:nvPr/>
          </p:nvSpPr>
          <p:spPr bwMode="auto">
            <a:xfrm>
              <a:off x="3857625" y="3830861"/>
              <a:ext cx="314325" cy="339725"/>
            </a:xfrm>
            <a:custGeom>
              <a:avLst/>
              <a:gdLst>
                <a:gd name="T0" fmla="*/ 0 w 198"/>
                <a:gd name="T1" fmla="*/ 2147483647 h 214"/>
                <a:gd name="T2" fmla="*/ 2147483647 w 198"/>
                <a:gd name="T3" fmla="*/ 2147483647 h 214"/>
                <a:gd name="T4" fmla="*/ 2147483647 w 198"/>
                <a:gd name="T5" fmla="*/ 2147483647 h 214"/>
                <a:gd name="T6" fmla="*/ 2147483647 w 198"/>
                <a:gd name="T7" fmla="*/ 2147483647 h 214"/>
                <a:gd name="T8" fmla="*/ 2147483647 w 198"/>
                <a:gd name="T9" fmla="*/ 2147483647 h 214"/>
                <a:gd name="T10" fmla="*/ 2147483647 w 198"/>
                <a:gd name="T11" fmla="*/ 2147483647 h 214"/>
                <a:gd name="T12" fmla="*/ 2147483647 w 198"/>
                <a:gd name="T13" fmla="*/ 2147483647 h 214"/>
                <a:gd name="T14" fmla="*/ 2147483647 w 198"/>
                <a:gd name="T15" fmla="*/ 2147483647 h 214"/>
                <a:gd name="T16" fmla="*/ 2147483647 w 198"/>
                <a:gd name="T17" fmla="*/ 2147483647 h 214"/>
                <a:gd name="T18" fmla="*/ 2147483647 w 198"/>
                <a:gd name="T19" fmla="*/ 0 h 214"/>
                <a:gd name="T20" fmla="*/ 2147483647 w 198"/>
                <a:gd name="T21" fmla="*/ 2147483647 h 214"/>
                <a:gd name="T22" fmla="*/ 2147483647 w 198"/>
                <a:gd name="T23" fmla="*/ 2147483647 h 214"/>
                <a:gd name="T24" fmla="*/ 2147483647 w 198"/>
                <a:gd name="T25" fmla="*/ 2147483647 h 214"/>
                <a:gd name="T26" fmla="*/ 2147483647 w 198"/>
                <a:gd name="T27" fmla="*/ 2147483647 h 214"/>
                <a:gd name="T28" fmla="*/ 2147483647 w 198"/>
                <a:gd name="T29" fmla="*/ 2147483647 h 214"/>
                <a:gd name="T30" fmla="*/ 2147483647 w 198"/>
                <a:gd name="T31" fmla="*/ 2147483647 h 214"/>
                <a:gd name="T32" fmla="*/ 2147483647 w 198"/>
                <a:gd name="T33" fmla="*/ 2147483647 h 214"/>
                <a:gd name="T34" fmla="*/ 2147483647 w 198"/>
                <a:gd name="T35" fmla="*/ 2147483647 h 214"/>
                <a:gd name="T36" fmla="*/ 2147483647 w 198"/>
                <a:gd name="T37" fmla="*/ 2147483647 h 214"/>
                <a:gd name="T38" fmla="*/ 2147483647 w 198"/>
                <a:gd name="T39" fmla="*/ 2147483647 h 214"/>
                <a:gd name="T40" fmla="*/ 2147483647 w 198"/>
                <a:gd name="T41" fmla="*/ 2147483647 h 214"/>
                <a:gd name="T42" fmla="*/ 2147483647 w 198"/>
                <a:gd name="T43" fmla="*/ 2147483647 h 214"/>
                <a:gd name="T44" fmla="*/ 2147483647 w 198"/>
                <a:gd name="T45" fmla="*/ 2147483647 h 214"/>
                <a:gd name="T46" fmla="*/ 2147483647 w 198"/>
                <a:gd name="T47" fmla="*/ 2147483647 h 214"/>
                <a:gd name="T48" fmla="*/ 2147483647 w 198"/>
                <a:gd name="T49" fmla="*/ 2147483647 h 214"/>
                <a:gd name="T50" fmla="*/ 2147483647 w 198"/>
                <a:gd name="T51" fmla="*/ 2147483647 h 214"/>
                <a:gd name="T52" fmla="*/ 2147483647 w 198"/>
                <a:gd name="T53" fmla="*/ 2147483647 h 214"/>
                <a:gd name="T54" fmla="*/ 2147483647 w 198"/>
                <a:gd name="T55" fmla="*/ 2147483647 h 214"/>
                <a:gd name="T56" fmla="*/ 2147483647 w 198"/>
                <a:gd name="T57" fmla="*/ 2147483647 h 214"/>
                <a:gd name="T58" fmla="*/ 2147483647 w 198"/>
                <a:gd name="T59" fmla="*/ 2147483647 h 214"/>
                <a:gd name="T60" fmla="*/ 0 w 198"/>
                <a:gd name="T61" fmla="*/ 2147483647 h 214"/>
                <a:gd name="T62" fmla="*/ 0 w 198"/>
                <a:gd name="T63" fmla="*/ 2147483647 h 2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8" h="214">
                  <a:moveTo>
                    <a:pt x="0" y="106"/>
                  </a:moveTo>
                  <a:lnTo>
                    <a:pt x="64" y="106"/>
                  </a:lnTo>
                  <a:lnTo>
                    <a:pt x="64" y="82"/>
                  </a:lnTo>
                  <a:lnTo>
                    <a:pt x="64" y="74"/>
                  </a:lnTo>
                  <a:lnTo>
                    <a:pt x="68" y="72"/>
                  </a:lnTo>
                  <a:lnTo>
                    <a:pt x="72" y="70"/>
                  </a:lnTo>
                  <a:lnTo>
                    <a:pt x="82" y="70"/>
                  </a:lnTo>
                  <a:lnTo>
                    <a:pt x="82" y="28"/>
                  </a:lnTo>
                  <a:lnTo>
                    <a:pt x="132" y="28"/>
                  </a:lnTo>
                  <a:lnTo>
                    <a:pt x="132" y="0"/>
                  </a:lnTo>
                  <a:lnTo>
                    <a:pt x="198" y="48"/>
                  </a:lnTo>
                  <a:lnTo>
                    <a:pt x="168" y="48"/>
                  </a:lnTo>
                  <a:lnTo>
                    <a:pt x="180" y="184"/>
                  </a:lnTo>
                  <a:lnTo>
                    <a:pt x="186" y="192"/>
                  </a:lnTo>
                  <a:lnTo>
                    <a:pt x="184" y="202"/>
                  </a:lnTo>
                  <a:lnTo>
                    <a:pt x="84" y="200"/>
                  </a:lnTo>
                  <a:lnTo>
                    <a:pt x="78" y="214"/>
                  </a:lnTo>
                  <a:lnTo>
                    <a:pt x="68" y="206"/>
                  </a:lnTo>
                  <a:lnTo>
                    <a:pt x="60" y="194"/>
                  </a:lnTo>
                  <a:lnTo>
                    <a:pt x="52" y="188"/>
                  </a:lnTo>
                  <a:lnTo>
                    <a:pt x="40" y="182"/>
                  </a:lnTo>
                  <a:lnTo>
                    <a:pt x="26" y="182"/>
                  </a:lnTo>
                  <a:lnTo>
                    <a:pt x="12" y="184"/>
                  </a:lnTo>
                  <a:lnTo>
                    <a:pt x="12" y="172"/>
                  </a:lnTo>
                  <a:lnTo>
                    <a:pt x="18" y="152"/>
                  </a:lnTo>
                  <a:lnTo>
                    <a:pt x="12" y="144"/>
                  </a:lnTo>
                  <a:lnTo>
                    <a:pt x="8" y="138"/>
                  </a:lnTo>
                  <a:lnTo>
                    <a:pt x="12" y="130"/>
                  </a:lnTo>
                  <a:lnTo>
                    <a:pt x="12" y="122"/>
                  </a:lnTo>
                  <a:lnTo>
                    <a:pt x="8" y="116"/>
                  </a:lnTo>
                  <a:lnTo>
                    <a:pt x="0" y="112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99"/>
            <p:cNvSpPr>
              <a:spLocks/>
            </p:cNvSpPr>
            <p:nvPr/>
          </p:nvSpPr>
          <p:spPr bwMode="auto">
            <a:xfrm>
              <a:off x="3905250" y="4221386"/>
              <a:ext cx="184150" cy="139700"/>
            </a:xfrm>
            <a:custGeom>
              <a:avLst/>
              <a:gdLst>
                <a:gd name="T0" fmla="*/ 2147483647 w 116"/>
                <a:gd name="T1" fmla="*/ 2147483647 h 88"/>
                <a:gd name="T2" fmla="*/ 2147483647 w 116"/>
                <a:gd name="T3" fmla="*/ 2147483647 h 88"/>
                <a:gd name="T4" fmla="*/ 2147483647 w 116"/>
                <a:gd name="T5" fmla="*/ 2147483647 h 88"/>
                <a:gd name="T6" fmla="*/ 2147483647 w 116"/>
                <a:gd name="T7" fmla="*/ 2147483647 h 88"/>
                <a:gd name="T8" fmla="*/ 2147483647 w 116"/>
                <a:gd name="T9" fmla="*/ 2147483647 h 88"/>
                <a:gd name="T10" fmla="*/ 2147483647 w 116"/>
                <a:gd name="T11" fmla="*/ 2147483647 h 88"/>
                <a:gd name="T12" fmla="*/ 2147483647 w 116"/>
                <a:gd name="T13" fmla="*/ 2147483647 h 88"/>
                <a:gd name="T14" fmla="*/ 2147483647 w 116"/>
                <a:gd name="T15" fmla="*/ 2147483647 h 88"/>
                <a:gd name="T16" fmla="*/ 2147483647 w 116"/>
                <a:gd name="T17" fmla="*/ 2147483647 h 88"/>
                <a:gd name="T18" fmla="*/ 2147483647 w 116"/>
                <a:gd name="T19" fmla="*/ 2147483647 h 88"/>
                <a:gd name="T20" fmla="*/ 2147483647 w 116"/>
                <a:gd name="T21" fmla="*/ 2147483647 h 88"/>
                <a:gd name="T22" fmla="*/ 2147483647 w 116"/>
                <a:gd name="T23" fmla="*/ 2147483647 h 88"/>
                <a:gd name="T24" fmla="*/ 2147483647 w 116"/>
                <a:gd name="T25" fmla="*/ 2147483647 h 88"/>
                <a:gd name="T26" fmla="*/ 2147483647 w 116"/>
                <a:gd name="T27" fmla="*/ 2147483647 h 88"/>
                <a:gd name="T28" fmla="*/ 2147483647 w 116"/>
                <a:gd name="T29" fmla="*/ 2147483647 h 88"/>
                <a:gd name="T30" fmla="*/ 2147483647 w 116"/>
                <a:gd name="T31" fmla="*/ 2147483647 h 88"/>
                <a:gd name="T32" fmla="*/ 2147483647 w 116"/>
                <a:gd name="T33" fmla="*/ 2147483647 h 88"/>
                <a:gd name="T34" fmla="*/ 2147483647 w 116"/>
                <a:gd name="T35" fmla="*/ 2147483647 h 88"/>
                <a:gd name="T36" fmla="*/ 2147483647 w 116"/>
                <a:gd name="T37" fmla="*/ 2147483647 h 88"/>
                <a:gd name="T38" fmla="*/ 2147483647 w 116"/>
                <a:gd name="T39" fmla="*/ 2147483647 h 88"/>
                <a:gd name="T40" fmla="*/ 2147483647 w 116"/>
                <a:gd name="T41" fmla="*/ 2147483647 h 88"/>
                <a:gd name="T42" fmla="*/ 2147483647 w 116"/>
                <a:gd name="T43" fmla="*/ 2147483647 h 88"/>
                <a:gd name="T44" fmla="*/ 2147483647 w 116"/>
                <a:gd name="T45" fmla="*/ 2147483647 h 88"/>
                <a:gd name="T46" fmla="*/ 2147483647 w 116"/>
                <a:gd name="T47" fmla="*/ 2147483647 h 88"/>
                <a:gd name="T48" fmla="*/ 2147483647 w 116"/>
                <a:gd name="T49" fmla="*/ 2147483647 h 88"/>
                <a:gd name="T50" fmla="*/ 2147483647 w 116"/>
                <a:gd name="T51" fmla="*/ 2147483647 h 88"/>
                <a:gd name="T52" fmla="*/ 2147483647 w 116"/>
                <a:gd name="T53" fmla="*/ 2147483647 h 88"/>
                <a:gd name="T54" fmla="*/ 2147483647 w 116"/>
                <a:gd name="T55" fmla="*/ 2147483647 h 88"/>
                <a:gd name="T56" fmla="*/ 2147483647 w 116"/>
                <a:gd name="T57" fmla="*/ 2147483647 h 88"/>
                <a:gd name="T58" fmla="*/ 2147483647 w 116"/>
                <a:gd name="T59" fmla="*/ 2147483647 h 88"/>
                <a:gd name="T60" fmla="*/ 0 w 116"/>
                <a:gd name="T61" fmla="*/ 2147483647 h 88"/>
                <a:gd name="T62" fmla="*/ 2147483647 w 116"/>
                <a:gd name="T63" fmla="*/ 2147483647 h 88"/>
                <a:gd name="T64" fmla="*/ 2147483647 w 116"/>
                <a:gd name="T65" fmla="*/ 2147483647 h 88"/>
                <a:gd name="T66" fmla="*/ 2147483647 w 116"/>
                <a:gd name="T67" fmla="*/ 2147483647 h 88"/>
                <a:gd name="T68" fmla="*/ 2147483647 w 116"/>
                <a:gd name="T69" fmla="*/ 0 h 88"/>
                <a:gd name="T70" fmla="*/ 2147483647 w 116"/>
                <a:gd name="T71" fmla="*/ 0 h 88"/>
                <a:gd name="T72" fmla="*/ 2147483647 w 116"/>
                <a:gd name="T73" fmla="*/ 2147483647 h 88"/>
                <a:gd name="T74" fmla="*/ 2147483647 w 116"/>
                <a:gd name="T75" fmla="*/ 2147483647 h 88"/>
                <a:gd name="T76" fmla="*/ 2147483647 w 116"/>
                <a:gd name="T77" fmla="*/ 2147483647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6" h="88">
                  <a:moveTo>
                    <a:pt x="60" y="6"/>
                  </a:moveTo>
                  <a:lnTo>
                    <a:pt x="60" y="8"/>
                  </a:lnTo>
                  <a:lnTo>
                    <a:pt x="72" y="12"/>
                  </a:lnTo>
                  <a:lnTo>
                    <a:pt x="84" y="8"/>
                  </a:lnTo>
                  <a:lnTo>
                    <a:pt x="98" y="6"/>
                  </a:lnTo>
                  <a:lnTo>
                    <a:pt x="100" y="14"/>
                  </a:lnTo>
                  <a:lnTo>
                    <a:pt x="106" y="24"/>
                  </a:lnTo>
                  <a:lnTo>
                    <a:pt x="112" y="38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4" y="54"/>
                  </a:lnTo>
                  <a:lnTo>
                    <a:pt x="116" y="68"/>
                  </a:lnTo>
                  <a:lnTo>
                    <a:pt x="110" y="70"/>
                  </a:lnTo>
                  <a:lnTo>
                    <a:pt x="112" y="80"/>
                  </a:lnTo>
                  <a:lnTo>
                    <a:pt x="106" y="84"/>
                  </a:lnTo>
                  <a:lnTo>
                    <a:pt x="100" y="82"/>
                  </a:lnTo>
                  <a:lnTo>
                    <a:pt x="96" y="88"/>
                  </a:lnTo>
                  <a:lnTo>
                    <a:pt x="90" y="86"/>
                  </a:lnTo>
                  <a:lnTo>
                    <a:pt x="88" y="72"/>
                  </a:lnTo>
                  <a:lnTo>
                    <a:pt x="82" y="70"/>
                  </a:lnTo>
                  <a:lnTo>
                    <a:pt x="74" y="68"/>
                  </a:lnTo>
                  <a:lnTo>
                    <a:pt x="76" y="60"/>
                  </a:lnTo>
                  <a:lnTo>
                    <a:pt x="70" y="52"/>
                  </a:lnTo>
                  <a:lnTo>
                    <a:pt x="62" y="44"/>
                  </a:lnTo>
                  <a:lnTo>
                    <a:pt x="48" y="46"/>
                  </a:lnTo>
                  <a:lnTo>
                    <a:pt x="40" y="52"/>
                  </a:lnTo>
                  <a:lnTo>
                    <a:pt x="32" y="60"/>
                  </a:lnTo>
                  <a:lnTo>
                    <a:pt x="24" y="50"/>
                  </a:lnTo>
                  <a:lnTo>
                    <a:pt x="14" y="40"/>
                  </a:lnTo>
                  <a:lnTo>
                    <a:pt x="6" y="38"/>
                  </a:lnTo>
                  <a:lnTo>
                    <a:pt x="0" y="28"/>
                  </a:lnTo>
                  <a:lnTo>
                    <a:pt x="8" y="20"/>
                  </a:lnTo>
                  <a:lnTo>
                    <a:pt x="20" y="16"/>
                  </a:lnTo>
                  <a:lnTo>
                    <a:pt x="22" y="1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50" y="4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100"/>
            <p:cNvSpPr>
              <a:spLocks/>
            </p:cNvSpPr>
            <p:nvPr/>
          </p:nvSpPr>
          <p:spPr bwMode="auto">
            <a:xfrm>
              <a:off x="3994150" y="4329336"/>
              <a:ext cx="104775" cy="104775"/>
            </a:xfrm>
            <a:custGeom>
              <a:avLst/>
              <a:gdLst>
                <a:gd name="T0" fmla="*/ 2147483647 w 66"/>
                <a:gd name="T1" fmla="*/ 2147483647 h 66"/>
                <a:gd name="T2" fmla="*/ 2147483647 w 66"/>
                <a:gd name="T3" fmla="*/ 2147483647 h 66"/>
                <a:gd name="T4" fmla="*/ 2147483647 w 66"/>
                <a:gd name="T5" fmla="*/ 2147483647 h 66"/>
                <a:gd name="T6" fmla="*/ 2147483647 w 66"/>
                <a:gd name="T7" fmla="*/ 2147483647 h 66"/>
                <a:gd name="T8" fmla="*/ 2147483647 w 66"/>
                <a:gd name="T9" fmla="*/ 2147483647 h 66"/>
                <a:gd name="T10" fmla="*/ 2147483647 w 66"/>
                <a:gd name="T11" fmla="*/ 2147483647 h 66"/>
                <a:gd name="T12" fmla="*/ 2147483647 w 66"/>
                <a:gd name="T13" fmla="*/ 2147483647 h 66"/>
                <a:gd name="T14" fmla="*/ 2147483647 w 66"/>
                <a:gd name="T15" fmla="*/ 2147483647 h 66"/>
                <a:gd name="T16" fmla="*/ 2147483647 w 66"/>
                <a:gd name="T17" fmla="*/ 2147483647 h 66"/>
                <a:gd name="T18" fmla="*/ 2147483647 w 66"/>
                <a:gd name="T19" fmla="*/ 2147483647 h 66"/>
                <a:gd name="T20" fmla="*/ 2147483647 w 66"/>
                <a:gd name="T21" fmla="*/ 2147483647 h 66"/>
                <a:gd name="T22" fmla="*/ 2147483647 w 66"/>
                <a:gd name="T23" fmla="*/ 2147483647 h 66"/>
                <a:gd name="T24" fmla="*/ 2147483647 w 66"/>
                <a:gd name="T25" fmla="*/ 2147483647 h 66"/>
                <a:gd name="T26" fmla="*/ 0 w 66"/>
                <a:gd name="T27" fmla="*/ 2147483647 h 66"/>
                <a:gd name="T28" fmla="*/ 2147483647 w 66"/>
                <a:gd name="T29" fmla="*/ 2147483647 h 66"/>
                <a:gd name="T30" fmla="*/ 2147483647 w 66"/>
                <a:gd name="T31" fmla="*/ 0 h 66"/>
                <a:gd name="T32" fmla="*/ 2147483647 w 66"/>
                <a:gd name="T33" fmla="*/ 0 h 66"/>
                <a:gd name="T34" fmla="*/ 2147483647 w 66"/>
                <a:gd name="T35" fmla="*/ 2147483647 h 66"/>
                <a:gd name="T36" fmla="*/ 2147483647 w 66"/>
                <a:gd name="T37" fmla="*/ 2147483647 h 66"/>
                <a:gd name="T38" fmla="*/ 2147483647 w 66"/>
                <a:gd name="T39" fmla="*/ 2147483647 h 66"/>
                <a:gd name="T40" fmla="*/ 2147483647 w 66"/>
                <a:gd name="T41" fmla="*/ 2147483647 h 66"/>
                <a:gd name="T42" fmla="*/ 2147483647 w 66"/>
                <a:gd name="T43" fmla="*/ 2147483647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66">
                  <a:moveTo>
                    <a:pt x="50" y="16"/>
                  </a:moveTo>
                  <a:lnTo>
                    <a:pt x="50" y="26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4" y="40"/>
                  </a:lnTo>
                  <a:lnTo>
                    <a:pt x="66" y="46"/>
                  </a:lnTo>
                  <a:lnTo>
                    <a:pt x="66" y="54"/>
                  </a:lnTo>
                  <a:lnTo>
                    <a:pt x="62" y="66"/>
                  </a:lnTo>
                  <a:lnTo>
                    <a:pt x="50" y="62"/>
                  </a:lnTo>
                  <a:lnTo>
                    <a:pt x="38" y="54"/>
                  </a:lnTo>
                  <a:lnTo>
                    <a:pt x="30" y="44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8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101"/>
            <p:cNvSpPr>
              <a:spLocks/>
            </p:cNvSpPr>
            <p:nvPr/>
          </p:nvSpPr>
          <p:spPr bwMode="auto">
            <a:xfrm>
              <a:off x="4624388" y="3945161"/>
              <a:ext cx="266700" cy="409575"/>
            </a:xfrm>
            <a:custGeom>
              <a:avLst/>
              <a:gdLst>
                <a:gd name="T0" fmla="*/ 2147483647 w 168"/>
                <a:gd name="T1" fmla="*/ 2147483647 h 258"/>
                <a:gd name="T2" fmla="*/ 2147483647 w 168"/>
                <a:gd name="T3" fmla="*/ 2147483647 h 258"/>
                <a:gd name="T4" fmla="*/ 2147483647 w 168"/>
                <a:gd name="T5" fmla="*/ 2147483647 h 258"/>
                <a:gd name="T6" fmla="*/ 2147483647 w 168"/>
                <a:gd name="T7" fmla="*/ 2147483647 h 258"/>
                <a:gd name="T8" fmla="*/ 2147483647 w 168"/>
                <a:gd name="T9" fmla="*/ 2147483647 h 258"/>
                <a:gd name="T10" fmla="*/ 2147483647 w 168"/>
                <a:gd name="T11" fmla="*/ 2147483647 h 258"/>
                <a:gd name="T12" fmla="*/ 2147483647 w 168"/>
                <a:gd name="T13" fmla="*/ 2147483647 h 258"/>
                <a:gd name="T14" fmla="*/ 2147483647 w 168"/>
                <a:gd name="T15" fmla="*/ 2147483647 h 258"/>
                <a:gd name="T16" fmla="*/ 2147483647 w 168"/>
                <a:gd name="T17" fmla="*/ 2147483647 h 258"/>
                <a:gd name="T18" fmla="*/ 2147483647 w 168"/>
                <a:gd name="T19" fmla="*/ 2147483647 h 258"/>
                <a:gd name="T20" fmla="*/ 2147483647 w 168"/>
                <a:gd name="T21" fmla="*/ 2147483647 h 258"/>
                <a:gd name="T22" fmla="*/ 2147483647 w 168"/>
                <a:gd name="T23" fmla="*/ 2147483647 h 258"/>
                <a:gd name="T24" fmla="*/ 2147483647 w 168"/>
                <a:gd name="T25" fmla="*/ 2147483647 h 258"/>
                <a:gd name="T26" fmla="*/ 2147483647 w 168"/>
                <a:gd name="T27" fmla="*/ 2147483647 h 258"/>
                <a:gd name="T28" fmla="*/ 2147483647 w 168"/>
                <a:gd name="T29" fmla="*/ 2147483647 h 258"/>
                <a:gd name="T30" fmla="*/ 2147483647 w 168"/>
                <a:gd name="T31" fmla="*/ 2147483647 h 258"/>
                <a:gd name="T32" fmla="*/ 2147483647 w 168"/>
                <a:gd name="T33" fmla="*/ 2147483647 h 258"/>
                <a:gd name="T34" fmla="*/ 2147483647 w 168"/>
                <a:gd name="T35" fmla="*/ 2147483647 h 258"/>
                <a:gd name="T36" fmla="*/ 2147483647 w 168"/>
                <a:gd name="T37" fmla="*/ 2147483647 h 258"/>
                <a:gd name="T38" fmla="*/ 0 w 168"/>
                <a:gd name="T39" fmla="*/ 2147483647 h 258"/>
                <a:gd name="T40" fmla="*/ 2147483647 w 168"/>
                <a:gd name="T41" fmla="*/ 2147483647 h 258"/>
                <a:gd name="T42" fmla="*/ 2147483647 w 168"/>
                <a:gd name="T43" fmla="*/ 2147483647 h 258"/>
                <a:gd name="T44" fmla="*/ 2147483647 w 168"/>
                <a:gd name="T45" fmla="*/ 2147483647 h 258"/>
                <a:gd name="T46" fmla="*/ 2147483647 w 168"/>
                <a:gd name="T47" fmla="*/ 2147483647 h 258"/>
                <a:gd name="T48" fmla="*/ 2147483647 w 168"/>
                <a:gd name="T49" fmla="*/ 0 h 258"/>
                <a:gd name="T50" fmla="*/ 2147483647 w 168"/>
                <a:gd name="T51" fmla="*/ 2147483647 h 258"/>
                <a:gd name="T52" fmla="*/ 2147483647 w 168"/>
                <a:gd name="T53" fmla="*/ 2147483647 h 2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8" h="258">
                  <a:moveTo>
                    <a:pt x="166" y="128"/>
                  </a:moveTo>
                  <a:lnTo>
                    <a:pt x="152" y="130"/>
                  </a:lnTo>
                  <a:lnTo>
                    <a:pt x="148" y="142"/>
                  </a:lnTo>
                  <a:lnTo>
                    <a:pt x="136" y="170"/>
                  </a:lnTo>
                  <a:lnTo>
                    <a:pt x="144" y="178"/>
                  </a:lnTo>
                  <a:lnTo>
                    <a:pt x="148" y="204"/>
                  </a:lnTo>
                  <a:lnTo>
                    <a:pt x="136" y="206"/>
                  </a:lnTo>
                  <a:lnTo>
                    <a:pt x="112" y="230"/>
                  </a:lnTo>
                  <a:lnTo>
                    <a:pt x="88" y="234"/>
                  </a:lnTo>
                  <a:lnTo>
                    <a:pt x="86" y="246"/>
                  </a:lnTo>
                  <a:lnTo>
                    <a:pt x="40" y="258"/>
                  </a:lnTo>
                  <a:lnTo>
                    <a:pt x="30" y="246"/>
                  </a:lnTo>
                  <a:lnTo>
                    <a:pt x="10" y="226"/>
                  </a:lnTo>
                  <a:lnTo>
                    <a:pt x="12" y="216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4" y="182"/>
                  </a:lnTo>
                  <a:lnTo>
                    <a:pt x="16" y="170"/>
                  </a:lnTo>
                  <a:lnTo>
                    <a:pt x="2" y="156"/>
                  </a:lnTo>
                  <a:lnTo>
                    <a:pt x="0" y="144"/>
                  </a:lnTo>
                  <a:lnTo>
                    <a:pt x="32" y="106"/>
                  </a:lnTo>
                  <a:lnTo>
                    <a:pt x="36" y="66"/>
                  </a:lnTo>
                  <a:lnTo>
                    <a:pt x="40" y="50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168" y="54"/>
                  </a:lnTo>
                  <a:lnTo>
                    <a:pt x="166" y="128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102"/>
            <p:cNvSpPr>
              <a:spLocks/>
            </p:cNvSpPr>
            <p:nvPr/>
          </p:nvSpPr>
          <p:spPr bwMode="auto">
            <a:xfrm>
              <a:off x="4289425" y="3938811"/>
              <a:ext cx="398463" cy="307975"/>
            </a:xfrm>
            <a:custGeom>
              <a:avLst/>
              <a:gdLst>
                <a:gd name="T0" fmla="*/ 2147483647 w 251"/>
                <a:gd name="T1" fmla="*/ 2147483647 h 194"/>
                <a:gd name="T2" fmla="*/ 2147483647 w 251"/>
                <a:gd name="T3" fmla="*/ 2147483647 h 194"/>
                <a:gd name="T4" fmla="*/ 2147483647 w 251"/>
                <a:gd name="T5" fmla="*/ 2147483647 h 194"/>
                <a:gd name="T6" fmla="*/ 2147483647 w 251"/>
                <a:gd name="T7" fmla="*/ 2147483647 h 194"/>
                <a:gd name="T8" fmla="*/ 2147483647 w 251"/>
                <a:gd name="T9" fmla="*/ 2147483647 h 194"/>
                <a:gd name="T10" fmla="*/ 2147483647 w 251"/>
                <a:gd name="T11" fmla="*/ 2147483647 h 194"/>
                <a:gd name="T12" fmla="*/ 2147483647 w 251"/>
                <a:gd name="T13" fmla="*/ 2147483647 h 194"/>
                <a:gd name="T14" fmla="*/ 2147483647 w 251"/>
                <a:gd name="T15" fmla="*/ 0 h 194"/>
                <a:gd name="T16" fmla="*/ 2147483647 w 251"/>
                <a:gd name="T17" fmla="*/ 2147483647 h 194"/>
                <a:gd name="T18" fmla="*/ 2147483647 w 251"/>
                <a:gd name="T19" fmla="*/ 2147483647 h 194"/>
                <a:gd name="T20" fmla="*/ 2147483647 w 251"/>
                <a:gd name="T21" fmla="*/ 2147483647 h 194"/>
                <a:gd name="T22" fmla="*/ 2147483647 w 251"/>
                <a:gd name="T23" fmla="*/ 2147483647 h 194"/>
                <a:gd name="T24" fmla="*/ 2147483647 w 251"/>
                <a:gd name="T25" fmla="*/ 2147483647 h 194"/>
                <a:gd name="T26" fmla="*/ 2147483647 w 251"/>
                <a:gd name="T27" fmla="*/ 2147483647 h 194"/>
                <a:gd name="T28" fmla="*/ 2147483647 w 251"/>
                <a:gd name="T29" fmla="*/ 2147483647 h 194"/>
                <a:gd name="T30" fmla="*/ 2147483647 w 251"/>
                <a:gd name="T31" fmla="*/ 2147483647 h 194"/>
                <a:gd name="T32" fmla="*/ 2147483647 w 251"/>
                <a:gd name="T33" fmla="*/ 2147483647 h 194"/>
                <a:gd name="T34" fmla="*/ 2147483647 w 251"/>
                <a:gd name="T35" fmla="*/ 2147483647 h 194"/>
                <a:gd name="T36" fmla="*/ 2147483647 w 251"/>
                <a:gd name="T37" fmla="*/ 2147483647 h 194"/>
                <a:gd name="T38" fmla="*/ 2147483647 w 251"/>
                <a:gd name="T39" fmla="*/ 2147483647 h 194"/>
                <a:gd name="T40" fmla="*/ 2147483647 w 251"/>
                <a:gd name="T41" fmla="*/ 2147483647 h 194"/>
                <a:gd name="T42" fmla="*/ 2147483647 w 251"/>
                <a:gd name="T43" fmla="*/ 2147483647 h 194"/>
                <a:gd name="T44" fmla="*/ 2147483647 w 251"/>
                <a:gd name="T45" fmla="*/ 2147483647 h 194"/>
                <a:gd name="T46" fmla="*/ 2147483647 w 251"/>
                <a:gd name="T47" fmla="*/ 2147483647 h 194"/>
                <a:gd name="T48" fmla="*/ 2147483647 w 251"/>
                <a:gd name="T49" fmla="*/ 2147483647 h 194"/>
                <a:gd name="T50" fmla="*/ 2147483647 w 251"/>
                <a:gd name="T51" fmla="*/ 2147483647 h 194"/>
                <a:gd name="T52" fmla="*/ 2147483647 w 251"/>
                <a:gd name="T53" fmla="*/ 2147483647 h 194"/>
                <a:gd name="T54" fmla="*/ 2147483647 w 251"/>
                <a:gd name="T55" fmla="*/ 2147483647 h 194"/>
                <a:gd name="T56" fmla="*/ 2147483647 w 251"/>
                <a:gd name="T57" fmla="*/ 2147483647 h 194"/>
                <a:gd name="T58" fmla="*/ 2147483647 w 251"/>
                <a:gd name="T59" fmla="*/ 2147483647 h 194"/>
                <a:gd name="T60" fmla="*/ 2147483647 w 251"/>
                <a:gd name="T61" fmla="*/ 2147483647 h 194"/>
                <a:gd name="T62" fmla="*/ 2147483647 w 251"/>
                <a:gd name="T63" fmla="*/ 2147483647 h 194"/>
                <a:gd name="T64" fmla="*/ 0 w 251"/>
                <a:gd name="T65" fmla="*/ 2147483647 h 194"/>
                <a:gd name="T66" fmla="*/ 2147483647 w 251"/>
                <a:gd name="T67" fmla="*/ 2147483647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1" h="194">
                  <a:moveTo>
                    <a:pt x="4" y="142"/>
                  </a:moveTo>
                  <a:lnTo>
                    <a:pt x="18" y="142"/>
                  </a:lnTo>
                  <a:lnTo>
                    <a:pt x="52" y="136"/>
                  </a:lnTo>
                  <a:lnTo>
                    <a:pt x="64" y="118"/>
                  </a:lnTo>
                  <a:lnTo>
                    <a:pt x="66" y="76"/>
                  </a:lnTo>
                  <a:lnTo>
                    <a:pt x="86" y="72"/>
                  </a:lnTo>
                  <a:lnTo>
                    <a:pt x="124" y="40"/>
                  </a:lnTo>
                  <a:lnTo>
                    <a:pt x="191" y="0"/>
                  </a:lnTo>
                  <a:lnTo>
                    <a:pt x="199" y="2"/>
                  </a:lnTo>
                  <a:lnTo>
                    <a:pt x="207" y="4"/>
                  </a:lnTo>
                  <a:lnTo>
                    <a:pt x="217" y="8"/>
                  </a:lnTo>
                  <a:lnTo>
                    <a:pt x="227" y="16"/>
                  </a:lnTo>
                  <a:lnTo>
                    <a:pt x="239" y="10"/>
                  </a:lnTo>
                  <a:lnTo>
                    <a:pt x="251" y="54"/>
                  </a:lnTo>
                  <a:lnTo>
                    <a:pt x="247" y="70"/>
                  </a:lnTo>
                  <a:lnTo>
                    <a:pt x="243" y="110"/>
                  </a:lnTo>
                  <a:lnTo>
                    <a:pt x="211" y="148"/>
                  </a:lnTo>
                  <a:lnTo>
                    <a:pt x="213" y="160"/>
                  </a:lnTo>
                  <a:lnTo>
                    <a:pt x="191" y="174"/>
                  </a:lnTo>
                  <a:lnTo>
                    <a:pt x="156" y="170"/>
                  </a:lnTo>
                  <a:lnTo>
                    <a:pt x="150" y="178"/>
                  </a:lnTo>
                  <a:lnTo>
                    <a:pt x="122" y="168"/>
                  </a:lnTo>
                  <a:lnTo>
                    <a:pt x="112" y="174"/>
                  </a:lnTo>
                  <a:lnTo>
                    <a:pt x="96" y="162"/>
                  </a:lnTo>
                  <a:lnTo>
                    <a:pt x="66" y="162"/>
                  </a:lnTo>
                  <a:lnTo>
                    <a:pt x="54" y="194"/>
                  </a:lnTo>
                  <a:lnTo>
                    <a:pt x="44" y="184"/>
                  </a:lnTo>
                  <a:lnTo>
                    <a:pt x="30" y="186"/>
                  </a:lnTo>
                  <a:lnTo>
                    <a:pt x="16" y="178"/>
                  </a:lnTo>
                  <a:lnTo>
                    <a:pt x="12" y="176"/>
                  </a:lnTo>
                  <a:lnTo>
                    <a:pt x="14" y="170"/>
                  </a:lnTo>
                  <a:lnTo>
                    <a:pt x="4" y="158"/>
                  </a:lnTo>
                  <a:lnTo>
                    <a:pt x="0" y="150"/>
                  </a:lnTo>
                  <a:lnTo>
                    <a:pt x="4" y="142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103"/>
            <p:cNvSpPr>
              <a:spLocks/>
            </p:cNvSpPr>
            <p:nvPr/>
          </p:nvSpPr>
          <p:spPr bwMode="auto">
            <a:xfrm>
              <a:off x="4656138" y="4269011"/>
              <a:ext cx="320675" cy="203200"/>
            </a:xfrm>
            <a:custGeom>
              <a:avLst/>
              <a:gdLst>
                <a:gd name="T0" fmla="*/ 2147483647 w 202"/>
                <a:gd name="T1" fmla="*/ 2147483647 h 128"/>
                <a:gd name="T2" fmla="*/ 2147483647 w 202"/>
                <a:gd name="T3" fmla="*/ 2147483647 h 128"/>
                <a:gd name="T4" fmla="*/ 2147483647 w 202"/>
                <a:gd name="T5" fmla="*/ 2147483647 h 128"/>
                <a:gd name="T6" fmla="*/ 2147483647 w 202"/>
                <a:gd name="T7" fmla="*/ 2147483647 h 128"/>
                <a:gd name="T8" fmla="*/ 2147483647 w 202"/>
                <a:gd name="T9" fmla="*/ 2147483647 h 128"/>
                <a:gd name="T10" fmla="*/ 2147483647 w 202"/>
                <a:gd name="T11" fmla="*/ 0 h 128"/>
                <a:gd name="T12" fmla="*/ 2147483647 w 202"/>
                <a:gd name="T13" fmla="*/ 2147483647 h 128"/>
                <a:gd name="T14" fmla="*/ 2147483647 w 202"/>
                <a:gd name="T15" fmla="*/ 2147483647 h 128"/>
                <a:gd name="T16" fmla="*/ 2147483647 w 202"/>
                <a:gd name="T17" fmla="*/ 2147483647 h 128"/>
                <a:gd name="T18" fmla="*/ 2147483647 w 202"/>
                <a:gd name="T19" fmla="*/ 2147483647 h 128"/>
                <a:gd name="T20" fmla="*/ 2147483647 w 202"/>
                <a:gd name="T21" fmla="*/ 2147483647 h 128"/>
                <a:gd name="T22" fmla="*/ 2147483647 w 202"/>
                <a:gd name="T23" fmla="*/ 2147483647 h 128"/>
                <a:gd name="T24" fmla="*/ 2147483647 w 202"/>
                <a:gd name="T25" fmla="*/ 2147483647 h 128"/>
                <a:gd name="T26" fmla="*/ 2147483647 w 202"/>
                <a:gd name="T27" fmla="*/ 2147483647 h 128"/>
                <a:gd name="T28" fmla="*/ 2147483647 w 202"/>
                <a:gd name="T29" fmla="*/ 2147483647 h 128"/>
                <a:gd name="T30" fmla="*/ 2147483647 w 202"/>
                <a:gd name="T31" fmla="*/ 2147483647 h 128"/>
                <a:gd name="T32" fmla="*/ 2147483647 w 202"/>
                <a:gd name="T33" fmla="*/ 2147483647 h 128"/>
                <a:gd name="T34" fmla="*/ 2147483647 w 202"/>
                <a:gd name="T35" fmla="*/ 2147483647 h 128"/>
                <a:gd name="T36" fmla="*/ 2147483647 w 202"/>
                <a:gd name="T37" fmla="*/ 2147483647 h 128"/>
                <a:gd name="T38" fmla="*/ 2147483647 w 202"/>
                <a:gd name="T39" fmla="*/ 2147483647 h 128"/>
                <a:gd name="T40" fmla="*/ 2147483647 w 202"/>
                <a:gd name="T41" fmla="*/ 2147483647 h 128"/>
                <a:gd name="T42" fmla="*/ 2147483647 w 202"/>
                <a:gd name="T43" fmla="*/ 2147483647 h 128"/>
                <a:gd name="T44" fmla="*/ 0 w 202"/>
                <a:gd name="T45" fmla="*/ 2147483647 h 128"/>
                <a:gd name="T46" fmla="*/ 0 w 202"/>
                <a:gd name="T47" fmla="*/ 2147483647 h 128"/>
                <a:gd name="T48" fmla="*/ 2147483647 w 202"/>
                <a:gd name="T49" fmla="*/ 2147483647 h 1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2" h="128">
                  <a:moveTo>
                    <a:pt x="20" y="54"/>
                  </a:moveTo>
                  <a:lnTo>
                    <a:pt x="66" y="42"/>
                  </a:lnTo>
                  <a:lnTo>
                    <a:pt x="68" y="30"/>
                  </a:lnTo>
                  <a:lnTo>
                    <a:pt x="92" y="26"/>
                  </a:lnTo>
                  <a:lnTo>
                    <a:pt x="116" y="2"/>
                  </a:lnTo>
                  <a:lnTo>
                    <a:pt x="128" y="0"/>
                  </a:lnTo>
                  <a:lnTo>
                    <a:pt x="140" y="8"/>
                  </a:lnTo>
                  <a:lnTo>
                    <a:pt x="142" y="22"/>
                  </a:lnTo>
                  <a:lnTo>
                    <a:pt x="142" y="34"/>
                  </a:lnTo>
                  <a:lnTo>
                    <a:pt x="180" y="60"/>
                  </a:lnTo>
                  <a:lnTo>
                    <a:pt x="202" y="92"/>
                  </a:lnTo>
                  <a:lnTo>
                    <a:pt x="172" y="90"/>
                  </a:lnTo>
                  <a:lnTo>
                    <a:pt x="138" y="100"/>
                  </a:lnTo>
                  <a:lnTo>
                    <a:pt x="126" y="108"/>
                  </a:lnTo>
                  <a:lnTo>
                    <a:pt x="104" y="106"/>
                  </a:lnTo>
                  <a:lnTo>
                    <a:pt x="92" y="102"/>
                  </a:lnTo>
                  <a:lnTo>
                    <a:pt x="78" y="88"/>
                  </a:lnTo>
                  <a:lnTo>
                    <a:pt x="64" y="104"/>
                  </a:lnTo>
                  <a:lnTo>
                    <a:pt x="62" y="118"/>
                  </a:lnTo>
                  <a:lnTo>
                    <a:pt x="32" y="116"/>
                  </a:lnTo>
                  <a:lnTo>
                    <a:pt x="24" y="128"/>
                  </a:lnTo>
                  <a:lnTo>
                    <a:pt x="10" y="112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104"/>
            <p:cNvSpPr>
              <a:spLocks/>
            </p:cNvSpPr>
            <p:nvPr/>
          </p:nvSpPr>
          <p:spPr bwMode="auto">
            <a:xfrm>
              <a:off x="4840288" y="3957861"/>
              <a:ext cx="419100" cy="488950"/>
            </a:xfrm>
            <a:custGeom>
              <a:avLst/>
              <a:gdLst>
                <a:gd name="T0" fmla="*/ 2147483647 w 264"/>
                <a:gd name="T1" fmla="*/ 2147483647 h 308"/>
                <a:gd name="T2" fmla="*/ 2147483647 w 264"/>
                <a:gd name="T3" fmla="*/ 0 h 308"/>
                <a:gd name="T4" fmla="*/ 2147483647 w 264"/>
                <a:gd name="T5" fmla="*/ 0 h 308"/>
                <a:gd name="T6" fmla="*/ 2147483647 w 264"/>
                <a:gd name="T7" fmla="*/ 2147483647 h 308"/>
                <a:gd name="T8" fmla="*/ 2147483647 w 264"/>
                <a:gd name="T9" fmla="*/ 2147483647 h 308"/>
                <a:gd name="T10" fmla="*/ 2147483647 w 264"/>
                <a:gd name="T11" fmla="*/ 2147483647 h 308"/>
                <a:gd name="T12" fmla="*/ 2147483647 w 264"/>
                <a:gd name="T13" fmla="*/ 2147483647 h 308"/>
                <a:gd name="T14" fmla="*/ 2147483647 w 264"/>
                <a:gd name="T15" fmla="*/ 2147483647 h 308"/>
                <a:gd name="T16" fmla="*/ 2147483647 w 264"/>
                <a:gd name="T17" fmla="*/ 2147483647 h 308"/>
                <a:gd name="T18" fmla="*/ 2147483647 w 264"/>
                <a:gd name="T19" fmla="*/ 2147483647 h 308"/>
                <a:gd name="T20" fmla="*/ 2147483647 w 264"/>
                <a:gd name="T21" fmla="*/ 2147483647 h 308"/>
                <a:gd name="T22" fmla="*/ 2147483647 w 264"/>
                <a:gd name="T23" fmla="*/ 2147483647 h 308"/>
                <a:gd name="T24" fmla="*/ 2147483647 w 264"/>
                <a:gd name="T25" fmla="*/ 2147483647 h 308"/>
                <a:gd name="T26" fmla="*/ 2147483647 w 264"/>
                <a:gd name="T27" fmla="*/ 2147483647 h 308"/>
                <a:gd name="T28" fmla="*/ 2147483647 w 264"/>
                <a:gd name="T29" fmla="*/ 2147483647 h 308"/>
                <a:gd name="T30" fmla="*/ 2147483647 w 264"/>
                <a:gd name="T31" fmla="*/ 2147483647 h 308"/>
                <a:gd name="T32" fmla="*/ 2147483647 w 264"/>
                <a:gd name="T33" fmla="*/ 2147483647 h 308"/>
                <a:gd name="T34" fmla="*/ 2147483647 w 264"/>
                <a:gd name="T35" fmla="*/ 2147483647 h 308"/>
                <a:gd name="T36" fmla="*/ 2147483647 w 264"/>
                <a:gd name="T37" fmla="*/ 2147483647 h 308"/>
                <a:gd name="T38" fmla="*/ 2147483647 w 264"/>
                <a:gd name="T39" fmla="*/ 2147483647 h 308"/>
                <a:gd name="T40" fmla="*/ 2147483647 w 264"/>
                <a:gd name="T41" fmla="*/ 2147483647 h 308"/>
                <a:gd name="T42" fmla="*/ 2147483647 w 264"/>
                <a:gd name="T43" fmla="*/ 2147483647 h 308"/>
                <a:gd name="T44" fmla="*/ 2147483647 w 264"/>
                <a:gd name="T45" fmla="*/ 2147483647 h 308"/>
                <a:gd name="T46" fmla="*/ 2147483647 w 264"/>
                <a:gd name="T47" fmla="*/ 2147483647 h 308"/>
                <a:gd name="T48" fmla="*/ 2147483647 w 264"/>
                <a:gd name="T49" fmla="*/ 2147483647 h 308"/>
                <a:gd name="T50" fmla="*/ 2147483647 w 264"/>
                <a:gd name="T51" fmla="*/ 2147483647 h 308"/>
                <a:gd name="T52" fmla="*/ 2147483647 w 264"/>
                <a:gd name="T53" fmla="*/ 2147483647 h 308"/>
                <a:gd name="T54" fmla="*/ 2147483647 w 264"/>
                <a:gd name="T55" fmla="*/ 2147483647 h 308"/>
                <a:gd name="T56" fmla="*/ 2147483647 w 264"/>
                <a:gd name="T57" fmla="*/ 2147483647 h 308"/>
                <a:gd name="T58" fmla="*/ 2147483647 w 264"/>
                <a:gd name="T59" fmla="*/ 2147483647 h 308"/>
                <a:gd name="T60" fmla="*/ 2147483647 w 264"/>
                <a:gd name="T61" fmla="*/ 2147483647 h 308"/>
                <a:gd name="T62" fmla="*/ 0 w 264"/>
                <a:gd name="T63" fmla="*/ 2147483647 h 308"/>
                <a:gd name="T64" fmla="*/ 2147483647 w 264"/>
                <a:gd name="T65" fmla="*/ 2147483647 h 308"/>
                <a:gd name="T66" fmla="*/ 2147483647 w 264"/>
                <a:gd name="T67" fmla="*/ 2147483647 h 308"/>
                <a:gd name="T68" fmla="*/ 2147483647 w 264"/>
                <a:gd name="T69" fmla="*/ 2147483647 h 308"/>
                <a:gd name="T70" fmla="*/ 2147483647 w 264"/>
                <a:gd name="T71" fmla="*/ 2147483647 h 308"/>
                <a:gd name="T72" fmla="*/ 2147483647 w 264"/>
                <a:gd name="T73" fmla="*/ 2147483647 h 308"/>
                <a:gd name="T74" fmla="*/ 2147483647 w 264"/>
                <a:gd name="T75" fmla="*/ 2147483647 h 308"/>
                <a:gd name="T76" fmla="*/ 2147483647 w 264"/>
                <a:gd name="T77" fmla="*/ 2147483647 h 3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64" h="308">
                  <a:moveTo>
                    <a:pt x="188" y="20"/>
                  </a:moveTo>
                  <a:lnTo>
                    <a:pt x="208" y="0"/>
                  </a:lnTo>
                  <a:lnTo>
                    <a:pt x="216" y="0"/>
                  </a:lnTo>
                  <a:lnTo>
                    <a:pt x="238" y="18"/>
                  </a:lnTo>
                  <a:lnTo>
                    <a:pt x="242" y="32"/>
                  </a:lnTo>
                  <a:lnTo>
                    <a:pt x="240" y="60"/>
                  </a:lnTo>
                  <a:lnTo>
                    <a:pt x="264" y="86"/>
                  </a:lnTo>
                  <a:lnTo>
                    <a:pt x="236" y="98"/>
                  </a:lnTo>
                  <a:lnTo>
                    <a:pt x="230" y="128"/>
                  </a:lnTo>
                  <a:lnTo>
                    <a:pt x="230" y="142"/>
                  </a:lnTo>
                  <a:lnTo>
                    <a:pt x="206" y="180"/>
                  </a:lnTo>
                  <a:lnTo>
                    <a:pt x="206" y="196"/>
                  </a:lnTo>
                  <a:lnTo>
                    <a:pt x="194" y="198"/>
                  </a:lnTo>
                  <a:lnTo>
                    <a:pt x="194" y="234"/>
                  </a:lnTo>
                  <a:lnTo>
                    <a:pt x="174" y="234"/>
                  </a:lnTo>
                  <a:lnTo>
                    <a:pt x="178" y="248"/>
                  </a:lnTo>
                  <a:lnTo>
                    <a:pt x="188" y="250"/>
                  </a:lnTo>
                  <a:lnTo>
                    <a:pt x="212" y="282"/>
                  </a:lnTo>
                  <a:lnTo>
                    <a:pt x="218" y="282"/>
                  </a:lnTo>
                  <a:lnTo>
                    <a:pt x="218" y="296"/>
                  </a:lnTo>
                  <a:lnTo>
                    <a:pt x="198" y="296"/>
                  </a:lnTo>
                  <a:lnTo>
                    <a:pt x="190" y="304"/>
                  </a:lnTo>
                  <a:lnTo>
                    <a:pt x="138" y="308"/>
                  </a:lnTo>
                  <a:lnTo>
                    <a:pt x="122" y="296"/>
                  </a:lnTo>
                  <a:lnTo>
                    <a:pt x="94" y="298"/>
                  </a:lnTo>
                  <a:lnTo>
                    <a:pt x="86" y="288"/>
                  </a:lnTo>
                  <a:lnTo>
                    <a:pt x="64" y="256"/>
                  </a:lnTo>
                  <a:lnTo>
                    <a:pt x="26" y="230"/>
                  </a:lnTo>
                  <a:lnTo>
                    <a:pt x="24" y="204"/>
                  </a:lnTo>
                  <a:lnTo>
                    <a:pt x="12" y="196"/>
                  </a:lnTo>
                  <a:lnTo>
                    <a:pt x="8" y="170"/>
                  </a:lnTo>
                  <a:lnTo>
                    <a:pt x="0" y="162"/>
                  </a:lnTo>
                  <a:lnTo>
                    <a:pt x="16" y="122"/>
                  </a:lnTo>
                  <a:lnTo>
                    <a:pt x="30" y="120"/>
                  </a:lnTo>
                  <a:lnTo>
                    <a:pt x="32" y="46"/>
                  </a:lnTo>
                  <a:lnTo>
                    <a:pt x="50" y="46"/>
                  </a:lnTo>
                  <a:lnTo>
                    <a:pt x="50" y="12"/>
                  </a:lnTo>
                  <a:lnTo>
                    <a:pt x="178" y="14"/>
                  </a:lnTo>
                  <a:lnTo>
                    <a:pt x="188" y="2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105"/>
            <p:cNvSpPr>
              <a:spLocks/>
            </p:cNvSpPr>
            <p:nvPr/>
          </p:nvSpPr>
          <p:spPr bwMode="auto">
            <a:xfrm>
              <a:off x="5205413" y="4094386"/>
              <a:ext cx="158750" cy="136525"/>
            </a:xfrm>
            <a:custGeom>
              <a:avLst/>
              <a:gdLst>
                <a:gd name="T0" fmla="*/ 2147483647 w 100"/>
                <a:gd name="T1" fmla="*/ 0 h 86"/>
                <a:gd name="T2" fmla="*/ 2147483647 w 100"/>
                <a:gd name="T3" fmla="*/ 2147483647 h 86"/>
                <a:gd name="T4" fmla="*/ 2147483647 w 100"/>
                <a:gd name="T5" fmla="*/ 2147483647 h 86"/>
                <a:gd name="T6" fmla="*/ 2147483647 w 100"/>
                <a:gd name="T7" fmla="*/ 2147483647 h 86"/>
                <a:gd name="T8" fmla="*/ 2147483647 w 100"/>
                <a:gd name="T9" fmla="*/ 2147483647 h 86"/>
                <a:gd name="T10" fmla="*/ 2147483647 w 100"/>
                <a:gd name="T11" fmla="*/ 2147483647 h 86"/>
                <a:gd name="T12" fmla="*/ 2147483647 w 100"/>
                <a:gd name="T13" fmla="*/ 2147483647 h 86"/>
                <a:gd name="T14" fmla="*/ 2147483647 w 100"/>
                <a:gd name="T15" fmla="*/ 2147483647 h 86"/>
                <a:gd name="T16" fmla="*/ 2147483647 w 100"/>
                <a:gd name="T17" fmla="*/ 2147483647 h 86"/>
                <a:gd name="T18" fmla="*/ 2147483647 w 100"/>
                <a:gd name="T19" fmla="*/ 2147483647 h 86"/>
                <a:gd name="T20" fmla="*/ 2147483647 w 100"/>
                <a:gd name="T21" fmla="*/ 2147483647 h 86"/>
                <a:gd name="T22" fmla="*/ 0 w 100"/>
                <a:gd name="T23" fmla="*/ 2147483647 h 86"/>
                <a:gd name="T24" fmla="*/ 0 w 100"/>
                <a:gd name="T25" fmla="*/ 2147483647 h 86"/>
                <a:gd name="T26" fmla="*/ 2147483647 w 100"/>
                <a:gd name="T27" fmla="*/ 2147483647 h 86"/>
                <a:gd name="T28" fmla="*/ 2147483647 w 100"/>
                <a:gd name="T29" fmla="*/ 2147483647 h 86"/>
                <a:gd name="T30" fmla="*/ 2147483647 w 100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0" h="86">
                  <a:moveTo>
                    <a:pt x="34" y="0"/>
                  </a:moveTo>
                  <a:lnTo>
                    <a:pt x="42" y="12"/>
                  </a:lnTo>
                  <a:lnTo>
                    <a:pt x="48" y="26"/>
                  </a:lnTo>
                  <a:lnTo>
                    <a:pt x="50" y="44"/>
                  </a:lnTo>
                  <a:lnTo>
                    <a:pt x="64" y="44"/>
                  </a:lnTo>
                  <a:lnTo>
                    <a:pt x="100" y="76"/>
                  </a:lnTo>
                  <a:lnTo>
                    <a:pt x="94" y="86"/>
                  </a:lnTo>
                  <a:lnTo>
                    <a:pt x="76" y="68"/>
                  </a:lnTo>
                  <a:lnTo>
                    <a:pt x="58" y="52"/>
                  </a:lnTo>
                  <a:lnTo>
                    <a:pt x="24" y="50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4" y="28"/>
                  </a:lnTo>
                  <a:lnTo>
                    <a:pt x="6" y="1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106"/>
            <p:cNvSpPr>
              <a:spLocks/>
            </p:cNvSpPr>
            <p:nvPr/>
          </p:nvSpPr>
          <p:spPr bwMode="auto">
            <a:xfrm>
              <a:off x="5341938" y="4215036"/>
              <a:ext cx="34925" cy="53975"/>
            </a:xfrm>
            <a:custGeom>
              <a:avLst/>
              <a:gdLst>
                <a:gd name="T0" fmla="*/ 2147483647 w 22"/>
                <a:gd name="T1" fmla="*/ 2147483647 h 34"/>
                <a:gd name="T2" fmla="*/ 2147483647 w 22"/>
                <a:gd name="T3" fmla="*/ 2147483647 h 34"/>
                <a:gd name="T4" fmla="*/ 2147483647 w 22"/>
                <a:gd name="T5" fmla="*/ 2147483647 h 34"/>
                <a:gd name="T6" fmla="*/ 0 w 22"/>
                <a:gd name="T7" fmla="*/ 2147483647 h 34"/>
                <a:gd name="T8" fmla="*/ 0 w 22"/>
                <a:gd name="T9" fmla="*/ 2147483647 h 34"/>
                <a:gd name="T10" fmla="*/ 2147483647 w 22"/>
                <a:gd name="T11" fmla="*/ 2147483647 h 34"/>
                <a:gd name="T12" fmla="*/ 2147483647 w 22"/>
                <a:gd name="T13" fmla="*/ 0 h 34"/>
                <a:gd name="T14" fmla="*/ 2147483647 w 22"/>
                <a:gd name="T15" fmla="*/ 2147483647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34">
                  <a:moveTo>
                    <a:pt x="22" y="16"/>
                  </a:moveTo>
                  <a:lnTo>
                    <a:pt x="14" y="22"/>
                  </a:lnTo>
                  <a:lnTo>
                    <a:pt x="16" y="34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8" y="10"/>
                  </a:lnTo>
                  <a:lnTo>
                    <a:pt x="14" y="0"/>
                  </a:lnTo>
                  <a:lnTo>
                    <a:pt x="22" y="16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107"/>
            <p:cNvSpPr>
              <a:spLocks/>
            </p:cNvSpPr>
            <p:nvPr/>
          </p:nvSpPr>
          <p:spPr bwMode="auto">
            <a:xfrm>
              <a:off x="5316538" y="4243611"/>
              <a:ext cx="263525" cy="342900"/>
            </a:xfrm>
            <a:custGeom>
              <a:avLst/>
              <a:gdLst>
                <a:gd name="T0" fmla="*/ 2147483647 w 166"/>
                <a:gd name="T1" fmla="*/ 2147483647 h 216"/>
                <a:gd name="T2" fmla="*/ 2147483647 w 166"/>
                <a:gd name="T3" fmla="*/ 2147483647 h 216"/>
                <a:gd name="T4" fmla="*/ 2147483647 w 166"/>
                <a:gd name="T5" fmla="*/ 2147483647 h 216"/>
                <a:gd name="T6" fmla="*/ 2147483647 w 166"/>
                <a:gd name="T7" fmla="*/ 0 h 216"/>
                <a:gd name="T8" fmla="*/ 2147483647 w 166"/>
                <a:gd name="T9" fmla="*/ 2147483647 h 216"/>
                <a:gd name="T10" fmla="*/ 2147483647 w 166"/>
                <a:gd name="T11" fmla="*/ 2147483647 h 216"/>
                <a:gd name="T12" fmla="*/ 2147483647 w 166"/>
                <a:gd name="T13" fmla="*/ 2147483647 h 216"/>
                <a:gd name="T14" fmla="*/ 2147483647 w 166"/>
                <a:gd name="T15" fmla="*/ 2147483647 h 216"/>
                <a:gd name="T16" fmla="*/ 2147483647 w 166"/>
                <a:gd name="T17" fmla="*/ 2147483647 h 216"/>
                <a:gd name="T18" fmla="*/ 2147483647 w 166"/>
                <a:gd name="T19" fmla="*/ 2147483647 h 216"/>
                <a:gd name="T20" fmla="*/ 0 w 166"/>
                <a:gd name="T21" fmla="*/ 2147483647 h 216"/>
                <a:gd name="T22" fmla="*/ 2147483647 w 166"/>
                <a:gd name="T23" fmla="*/ 2147483647 h 216"/>
                <a:gd name="T24" fmla="*/ 2147483647 w 166"/>
                <a:gd name="T25" fmla="*/ 2147483647 h 216"/>
                <a:gd name="T26" fmla="*/ 2147483647 w 166"/>
                <a:gd name="T27" fmla="*/ 2147483647 h 216"/>
                <a:gd name="T28" fmla="*/ 2147483647 w 166"/>
                <a:gd name="T29" fmla="*/ 2147483647 h 216"/>
                <a:gd name="T30" fmla="*/ 2147483647 w 166"/>
                <a:gd name="T31" fmla="*/ 2147483647 h 216"/>
                <a:gd name="T32" fmla="*/ 2147483647 w 166"/>
                <a:gd name="T33" fmla="*/ 2147483647 h 216"/>
                <a:gd name="T34" fmla="*/ 2147483647 w 166"/>
                <a:gd name="T35" fmla="*/ 2147483647 h 216"/>
                <a:gd name="T36" fmla="*/ 2147483647 w 166"/>
                <a:gd name="T37" fmla="*/ 2147483647 h 216"/>
                <a:gd name="T38" fmla="*/ 2147483647 w 166"/>
                <a:gd name="T39" fmla="*/ 2147483647 h 216"/>
                <a:gd name="T40" fmla="*/ 2147483647 w 166"/>
                <a:gd name="T41" fmla="*/ 2147483647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6" h="216">
                  <a:moveTo>
                    <a:pt x="60" y="26"/>
                  </a:moveTo>
                  <a:lnTo>
                    <a:pt x="78" y="18"/>
                  </a:lnTo>
                  <a:lnTo>
                    <a:pt x="146" y="8"/>
                  </a:lnTo>
                  <a:lnTo>
                    <a:pt x="164" y="0"/>
                  </a:lnTo>
                  <a:lnTo>
                    <a:pt x="166" y="22"/>
                  </a:lnTo>
                  <a:lnTo>
                    <a:pt x="158" y="30"/>
                  </a:lnTo>
                  <a:lnTo>
                    <a:pt x="132" y="80"/>
                  </a:lnTo>
                  <a:lnTo>
                    <a:pt x="80" y="152"/>
                  </a:lnTo>
                  <a:lnTo>
                    <a:pt x="12" y="216"/>
                  </a:lnTo>
                  <a:lnTo>
                    <a:pt x="2" y="202"/>
                  </a:lnTo>
                  <a:lnTo>
                    <a:pt x="0" y="146"/>
                  </a:lnTo>
                  <a:lnTo>
                    <a:pt x="16" y="136"/>
                  </a:lnTo>
                  <a:lnTo>
                    <a:pt x="16" y="126"/>
                  </a:lnTo>
                  <a:lnTo>
                    <a:pt x="40" y="112"/>
                  </a:lnTo>
                  <a:lnTo>
                    <a:pt x="66" y="108"/>
                  </a:lnTo>
                  <a:lnTo>
                    <a:pt x="108" y="62"/>
                  </a:lnTo>
                  <a:lnTo>
                    <a:pt x="52" y="48"/>
                  </a:lnTo>
                  <a:lnTo>
                    <a:pt x="32" y="2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60" y="26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108"/>
            <p:cNvSpPr>
              <a:spLocks/>
            </p:cNvSpPr>
            <p:nvPr/>
          </p:nvSpPr>
          <p:spPr bwMode="auto">
            <a:xfrm>
              <a:off x="5116513" y="4173761"/>
              <a:ext cx="371475" cy="282575"/>
            </a:xfrm>
            <a:custGeom>
              <a:avLst/>
              <a:gdLst>
                <a:gd name="T0" fmla="*/ 2147483647 w 234"/>
                <a:gd name="T1" fmla="*/ 2147483647 h 178"/>
                <a:gd name="T2" fmla="*/ 2147483647 w 234"/>
                <a:gd name="T3" fmla="*/ 2147483647 h 178"/>
                <a:gd name="T4" fmla="*/ 2147483647 w 234"/>
                <a:gd name="T5" fmla="*/ 0 h 178"/>
                <a:gd name="T6" fmla="*/ 2147483647 w 234"/>
                <a:gd name="T7" fmla="*/ 2147483647 h 178"/>
                <a:gd name="T8" fmla="*/ 2147483647 w 234"/>
                <a:gd name="T9" fmla="*/ 2147483647 h 178"/>
                <a:gd name="T10" fmla="*/ 2147483647 w 234"/>
                <a:gd name="T11" fmla="*/ 2147483647 h 178"/>
                <a:gd name="T12" fmla="*/ 2147483647 w 234"/>
                <a:gd name="T13" fmla="*/ 2147483647 h 178"/>
                <a:gd name="T14" fmla="*/ 2147483647 w 234"/>
                <a:gd name="T15" fmla="*/ 2147483647 h 178"/>
                <a:gd name="T16" fmla="*/ 2147483647 w 234"/>
                <a:gd name="T17" fmla="*/ 2147483647 h 178"/>
                <a:gd name="T18" fmla="*/ 2147483647 w 234"/>
                <a:gd name="T19" fmla="*/ 2147483647 h 178"/>
                <a:gd name="T20" fmla="*/ 2147483647 w 234"/>
                <a:gd name="T21" fmla="*/ 2147483647 h 178"/>
                <a:gd name="T22" fmla="*/ 2147483647 w 234"/>
                <a:gd name="T23" fmla="*/ 2147483647 h 178"/>
                <a:gd name="T24" fmla="*/ 2147483647 w 234"/>
                <a:gd name="T25" fmla="*/ 2147483647 h 178"/>
                <a:gd name="T26" fmla="*/ 2147483647 w 234"/>
                <a:gd name="T27" fmla="*/ 2147483647 h 178"/>
                <a:gd name="T28" fmla="*/ 2147483647 w 234"/>
                <a:gd name="T29" fmla="*/ 2147483647 h 178"/>
                <a:gd name="T30" fmla="*/ 2147483647 w 234"/>
                <a:gd name="T31" fmla="*/ 2147483647 h 178"/>
                <a:gd name="T32" fmla="*/ 2147483647 w 234"/>
                <a:gd name="T33" fmla="*/ 2147483647 h 178"/>
                <a:gd name="T34" fmla="*/ 2147483647 w 234"/>
                <a:gd name="T35" fmla="*/ 2147483647 h 178"/>
                <a:gd name="T36" fmla="*/ 2147483647 w 234"/>
                <a:gd name="T37" fmla="*/ 2147483647 h 178"/>
                <a:gd name="T38" fmla="*/ 2147483647 w 234"/>
                <a:gd name="T39" fmla="*/ 2147483647 h 178"/>
                <a:gd name="T40" fmla="*/ 2147483647 w 234"/>
                <a:gd name="T41" fmla="*/ 2147483647 h 178"/>
                <a:gd name="T42" fmla="*/ 2147483647 w 234"/>
                <a:gd name="T43" fmla="*/ 2147483647 h 178"/>
                <a:gd name="T44" fmla="*/ 2147483647 w 234"/>
                <a:gd name="T45" fmla="*/ 2147483647 h 178"/>
                <a:gd name="T46" fmla="*/ 0 w 234"/>
                <a:gd name="T47" fmla="*/ 2147483647 h 178"/>
                <a:gd name="T48" fmla="*/ 2147483647 w 234"/>
                <a:gd name="T49" fmla="*/ 2147483647 h 178"/>
                <a:gd name="T50" fmla="*/ 2147483647 w 234"/>
                <a:gd name="T51" fmla="*/ 2147483647 h 178"/>
                <a:gd name="T52" fmla="*/ 2147483647 w 234"/>
                <a:gd name="T53" fmla="*/ 2147483647 h 178"/>
                <a:gd name="T54" fmla="*/ 2147483647 w 234"/>
                <a:gd name="T55" fmla="*/ 2147483647 h 178"/>
                <a:gd name="T56" fmla="*/ 2147483647 w 234"/>
                <a:gd name="T57" fmla="*/ 2147483647 h 1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4" h="178">
                  <a:moveTo>
                    <a:pt x="56" y="6"/>
                  </a:moveTo>
                  <a:lnTo>
                    <a:pt x="78" y="6"/>
                  </a:lnTo>
                  <a:lnTo>
                    <a:pt x="80" y="0"/>
                  </a:lnTo>
                  <a:lnTo>
                    <a:pt x="114" y="2"/>
                  </a:lnTo>
                  <a:lnTo>
                    <a:pt x="150" y="36"/>
                  </a:lnTo>
                  <a:lnTo>
                    <a:pt x="142" y="46"/>
                  </a:lnTo>
                  <a:lnTo>
                    <a:pt x="142" y="58"/>
                  </a:lnTo>
                  <a:lnTo>
                    <a:pt x="158" y="60"/>
                  </a:lnTo>
                  <a:lnTo>
                    <a:pt x="158" y="70"/>
                  </a:lnTo>
                  <a:lnTo>
                    <a:pt x="178" y="92"/>
                  </a:lnTo>
                  <a:lnTo>
                    <a:pt x="234" y="106"/>
                  </a:lnTo>
                  <a:lnTo>
                    <a:pt x="192" y="152"/>
                  </a:lnTo>
                  <a:lnTo>
                    <a:pt x="166" y="156"/>
                  </a:lnTo>
                  <a:lnTo>
                    <a:pt x="142" y="170"/>
                  </a:lnTo>
                  <a:lnTo>
                    <a:pt x="130" y="174"/>
                  </a:lnTo>
                  <a:lnTo>
                    <a:pt x="124" y="166"/>
                  </a:lnTo>
                  <a:lnTo>
                    <a:pt x="104" y="178"/>
                  </a:lnTo>
                  <a:lnTo>
                    <a:pt x="80" y="176"/>
                  </a:lnTo>
                  <a:lnTo>
                    <a:pt x="44" y="160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14" y="114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20" y="98"/>
                  </a:lnTo>
                  <a:lnTo>
                    <a:pt x="20" y="62"/>
                  </a:lnTo>
                  <a:lnTo>
                    <a:pt x="32" y="60"/>
                  </a:lnTo>
                  <a:lnTo>
                    <a:pt x="32" y="44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109"/>
            <p:cNvSpPr>
              <a:spLocks/>
            </p:cNvSpPr>
            <p:nvPr/>
          </p:nvSpPr>
          <p:spPr bwMode="auto">
            <a:xfrm>
              <a:off x="4505325" y="4215036"/>
              <a:ext cx="188913" cy="282575"/>
            </a:xfrm>
            <a:custGeom>
              <a:avLst/>
              <a:gdLst>
                <a:gd name="T0" fmla="*/ 2147483647 w 119"/>
                <a:gd name="T1" fmla="*/ 0 h 178"/>
                <a:gd name="T2" fmla="*/ 2147483647 w 119"/>
                <a:gd name="T3" fmla="*/ 2147483647 h 178"/>
                <a:gd name="T4" fmla="*/ 2147483647 w 119"/>
                <a:gd name="T5" fmla="*/ 2147483647 h 178"/>
                <a:gd name="T6" fmla="*/ 2147483647 w 119"/>
                <a:gd name="T7" fmla="*/ 2147483647 h 178"/>
                <a:gd name="T8" fmla="*/ 2147483647 w 119"/>
                <a:gd name="T9" fmla="*/ 2147483647 h 178"/>
                <a:gd name="T10" fmla="*/ 2147483647 w 119"/>
                <a:gd name="T11" fmla="*/ 2147483647 h 178"/>
                <a:gd name="T12" fmla="*/ 2147483647 w 119"/>
                <a:gd name="T13" fmla="*/ 2147483647 h 178"/>
                <a:gd name="T14" fmla="*/ 2147483647 w 119"/>
                <a:gd name="T15" fmla="*/ 2147483647 h 178"/>
                <a:gd name="T16" fmla="*/ 2147483647 w 119"/>
                <a:gd name="T17" fmla="*/ 2147483647 h 178"/>
                <a:gd name="T18" fmla="*/ 2147483647 w 119"/>
                <a:gd name="T19" fmla="*/ 2147483647 h 178"/>
                <a:gd name="T20" fmla="*/ 2147483647 w 119"/>
                <a:gd name="T21" fmla="*/ 2147483647 h 178"/>
                <a:gd name="T22" fmla="*/ 2147483647 w 119"/>
                <a:gd name="T23" fmla="*/ 2147483647 h 178"/>
                <a:gd name="T24" fmla="*/ 2147483647 w 119"/>
                <a:gd name="T25" fmla="*/ 2147483647 h 178"/>
                <a:gd name="T26" fmla="*/ 2147483647 w 119"/>
                <a:gd name="T27" fmla="*/ 2147483647 h 178"/>
                <a:gd name="T28" fmla="*/ 2147483647 w 119"/>
                <a:gd name="T29" fmla="*/ 2147483647 h 178"/>
                <a:gd name="T30" fmla="*/ 2147483647 w 119"/>
                <a:gd name="T31" fmla="*/ 2147483647 h 178"/>
                <a:gd name="T32" fmla="*/ 2147483647 w 119"/>
                <a:gd name="T33" fmla="*/ 2147483647 h 178"/>
                <a:gd name="T34" fmla="*/ 0 w 119"/>
                <a:gd name="T35" fmla="*/ 2147483647 h 178"/>
                <a:gd name="T36" fmla="*/ 2147483647 w 119"/>
                <a:gd name="T37" fmla="*/ 2147483647 h 178"/>
                <a:gd name="T38" fmla="*/ 2147483647 w 119"/>
                <a:gd name="T39" fmla="*/ 2147483647 h 178"/>
                <a:gd name="T40" fmla="*/ 2147483647 w 119"/>
                <a:gd name="T41" fmla="*/ 2147483647 h 178"/>
                <a:gd name="T42" fmla="*/ 2147483647 w 119"/>
                <a:gd name="T43" fmla="*/ 2147483647 h 178"/>
                <a:gd name="T44" fmla="*/ 2147483647 w 119"/>
                <a:gd name="T45" fmla="*/ 2147483647 h 178"/>
                <a:gd name="T46" fmla="*/ 2147483647 w 119"/>
                <a:gd name="T47" fmla="*/ 2147483647 h 178"/>
                <a:gd name="T48" fmla="*/ 2147483647 w 119"/>
                <a:gd name="T49" fmla="*/ 2147483647 h 178"/>
                <a:gd name="T50" fmla="*/ 2147483647 w 119"/>
                <a:gd name="T51" fmla="*/ 0 h 1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9" h="178">
                  <a:moveTo>
                    <a:pt x="91" y="0"/>
                  </a:moveTo>
                  <a:lnTo>
                    <a:pt x="99" y="12"/>
                  </a:lnTo>
                  <a:lnTo>
                    <a:pt x="101" y="36"/>
                  </a:lnTo>
                  <a:lnTo>
                    <a:pt x="107" y="46"/>
                  </a:lnTo>
                  <a:lnTo>
                    <a:pt x="87" y="46"/>
                  </a:lnTo>
                  <a:lnTo>
                    <a:pt x="85" y="56"/>
                  </a:lnTo>
                  <a:lnTo>
                    <a:pt x="115" y="88"/>
                  </a:lnTo>
                  <a:lnTo>
                    <a:pt x="95" y="104"/>
                  </a:lnTo>
                  <a:lnTo>
                    <a:pt x="95" y="120"/>
                  </a:lnTo>
                  <a:lnTo>
                    <a:pt x="105" y="146"/>
                  </a:lnTo>
                  <a:lnTo>
                    <a:pt x="119" y="162"/>
                  </a:lnTo>
                  <a:lnTo>
                    <a:pt x="117" y="176"/>
                  </a:lnTo>
                  <a:lnTo>
                    <a:pt x="99" y="178"/>
                  </a:lnTo>
                  <a:lnTo>
                    <a:pt x="99" y="170"/>
                  </a:lnTo>
                  <a:lnTo>
                    <a:pt x="18" y="170"/>
                  </a:lnTo>
                  <a:lnTo>
                    <a:pt x="18" y="146"/>
                  </a:lnTo>
                  <a:lnTo>
                    <a:pt x="10" y="138"/>
                  </a:lnTo>
                  <a:lnTo>
                    <a:pt x="0" y="132"/>
                  </a:lnTo>
                  <a:lnTo>
                    <a:pt x="2" y="114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43" y="104"/>
                  </a:lnTo>
                  <a:lnTo>
                    <a:pt x="83" y="28"/>
                  </a:lnTo>
                  <a:lnTo>
                    <a:pt x="93" y="26"/>
                  </a:lnTo>
                  <a:lnTo>
                    <a:pt x="91" y="1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110"/>
            <p:cNvSpPr>
              <a:spLocks/>
            </p:cNvSpPr>
            <p:nvPr/>
          </p:nvSpPr>
          <p:spPr bwMode="auto">
            <a:xfrm>
              <a:off x="4356100" y="4192811"/>
              <a:ext cx="296863" cy="238125"/>
            </a:xfrm>
            <a:custGeom>
              <a:avLst/>
              <a:gdLst>
                <a:gd name="T0" fmla="*/ 2147483647 w 187"/>
                <a:gd name="T1" fmla="*/ 2147483647 h 150"/>
                <a:gd name="T2" fmla="*/ 2147483647 w 187"/>
                <a:gd name="T3" fmla="*/ 2147483647 h 150"/>
                <a:gd name="T4" fmla="*/ 2147483647 w 187"/>
                <a:gd name="T5" fmla="*/ 2147483647 h 150"/>
                <a:gd name="T6" fmla="*/ 2147483647 w 187"/>
                <a:gd name="T7" fmla="*/ 2147483647 h 150"/>
                <a:gd name="T8" fmla="*/ 2147483647 w 187"/>
                <a:gd name="T9" fmla="*/ 2147483647 h 150"/>
                <a:gd name="T10" fmla="*/ 2147483647 w 187"/>
                <a:gd name="T11" fmla="*/ 2147483647 h 150"/>
                <a:gd name="T12" fmla="*/ 0 w 187"/>
                <a:gd name="T13" fmla="*/ 2147483647 h 150"/>
                <a:gd name="T14" fmla="*/ 2147483647 w 187"/>
                <a:gd name="T15" fmla="*/ 2147483647 h 150"/>
                <a:gd name="T16" fmla="*/ 2147483647 w 187"/>
                <a:gd name="T17" fmla="*/ 2147483647 h 150"/>
                <a:gd name="T18" fmla="*/ 2147483647 w 187"/>
                <a:gd name="T19" fmla="*/ 2147483647 h 150"/>
                <a:gd name="T20" fmla="*/ 2147483647 w 187"/>
                <a:gd name="T21" fmla="*/ 2147483647 h 150"/>
                <a:gd name="T22" fmla="*/ 2147483647 w 187"/>
                <a:gd name="T23" fmla="*/ 2147483647 h 150"/>
                <a:gd name="T24" fmla="*/ 2147483647 w 187"/>
                <a:gd name="T25" fmla="*/ 2147483647 h 150"/>
                <a:gd name="T26" fmla="*/ 2147483647 w 187"/>
                <a:gd name="T27" fmla="*/ 2147483647 h 150"/>
                <a:gd name="T28" fmla="*/ 2147483647 w 187"/>
                <a:gd name="T29" fmla="*/ 2147483647 h 150"/>
                <a:gd name="T30" fmla="*/ 2147483647 w 187"/>
                <a:gd name="T31" fmla="*/ 2147483647 h 150"/>
                <a:gd name="T32" fmla="*/ 2147483647 w 187"/>
                <a:gd name="T33" fmla="*/ 2147483647 h 150"/>
                <a:gd name="T34" fmla="*/ 2147483647 w 187"/>
                <a:gd name="T35" fmla="*/ 0 h 150"/>
                <a:gd name="T36" fmla="*/ 2147483647 w 187"/>
                <a:gd name="T37" fmla="*/ 2147483647 h 150"/>
                <a:gd name="T38" fmla="*/ 2147483647 w 187"/>
                <a:gd name="T39" fmla="*/ 2147483647 h 150"/>
                <a:gd name="T40" fmla="*/ 2147483647 w 187"/>
                <a:gd name="T41" fmla="*/ 2147483647 h 150"/>
                <a:gd name="T42" fmla="*/ 2147483647 w 187"/>
                <a:gd name="T43" fmla="*/ 2147483647 h 150"/>
                <a:gd name="T44" fmla="*/ 2147483647 w 187"/>
                <a:gd name="T45" fmla="*/ 2147483647 h 150"/>
                <a:gd name="T46" fmla="*/ 2147483647 w 187"/>
                <a:gd name="T47" fmla="*/ 2147483647 h 150"/>
                <a:gd name="T48" fmla="*/ 2147483647 w 187"/>
                <a:gd name="T49" fmla="*/ 2147483647 h 150"/>
                <a:gd name="T50" fmla="*/ 2147483647 w 187"/>
                <a:gd name="T51" fmla="*/ 2147483647 h 1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7" h="150">
                  <a:moveTo>
                    <a:pt x="94" y="146"/>
                  </a:moveTo>
                  <a:lnTo>
                    <a:pt x="64" y="150"/>
                  </a:lnTo>
                  <a:lnTo>
                    <a:pt x="44" y="148"/>
                  </a:lnTo>
                  <a:lnTo>
                    <a:pt x="46" y="132"/>
                  </a:lnTo>
                  <a:lnTo>
                    <a:pt x="22" y="118"/>
                  </a:lnTo>
                  <a:lnTo>
                    <a:pt x="2" y="116"/>
                  </a:lnTo>
                  <a:lnTo>
                    <a:pt x="0" y="78"/>
                  </a:lnTo>
                  <a:lnTo>
                    <a:pt x="22" y="52"/>
                  </a:lnTo>
                  <a:lnTo>
                    <a:pt x="10" y="42"/>
                  </a:lnTo>
                  <a:lnTo>
                    <a:pt x="12" y="34"/>
                  </a:lnTo>
                  <a:lnTo>
                    <a:pt x="24" y="2"/>
                  </a:lnTo>
                  <a:lnTo>
                    <a:pt x="54" y="2"/>
                  </a:lnTo>
                  <a:lnTo>
                    <a:pt x="70" y="14"/>
                  </a:lnTo>
                  <a:lnTo>
                    <a:pt x="80" y="8"/>
                  </a:lnTo>
                  <a:lnTo>
                    <a:pt x="108" y="18"/>
                  </a:lnTo>
                  <a:lnTo>
                    <a:pt x="114" y="10"/>
                  </a:lnTo>
                  <a:lnTo>
                    <a:pt x="149" y="14"/>
                  </a:lnTo>
                  <a:lnTo>
                    <a:pt x="171" y="0"/>
                  </a:lnTo>
                  <a:lnTo>
                    <a:pt x="185" y="14"/>
                  </a:lnTo>
                  <a:lnTo>
                    <a:pt x="187" y="40"/>
                  </a:lnTo>
                  <a:lnTo>
                    <a:pt x="177" y="42"/>
                  </a:lnTo>
                  <a:lnTo>
                    <a:pt x="137" y="118"/>
                  </a:lnTo>
                  <a:lnTo>
                    <a:pt x="126" y="110"/>
                  </a:lnTo>
                  <a:lnTo>
                    <a:pt x="116" y="110"/>
                  </a:lnTo>
                  <a:lnTo>
                    <a:pt x="96" y="128"/>
                  </a:lnTo>
                  <a:lnTo>
                    <a:pt x="94" y="14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111"/>
            <p:cNvSpPr>
              <a:spLocks/>
            </p:cNvSpPr>
            <p:nvPr/>
          </p:nvSpPr>
          <p:spPr bwMode="auto">
            <a:xfrm>
              <a:off x="4305300" y="4230911"/>
              <a:ext cx="85725" cy="152400"/>
            </a:xfrm>
            <a:custGeom>
              <a:avLst/>
              <a:gdLst>
                <a:gd name="T0" fmla="*/ 2147483647 w 54"/>
                <a:gd name="T1" fmla="*/ 2147483647 h 96"/>
                <a:gd name="T2" fmla="*/ 2147483647 w 54"/>
                <a:gd name="T3" fmla="*/ 0 h 96"/>
                <a:gd name="T4" fmla="*/ 2147483647 w 54"/>
                <a:gd name="T5" fmla="*/ 2147483647 h 96"/>
                <a:gd name="T6" fmla="*/ 2147483647 w 54"/>
                <a:gd name="T7" fmla="*/ 2147483647 h 96"/>
                <a:gd name="T8" fmla="*/ 2147483647 w 54"/>
                <a:gd name="T9" fmla="*/ 2147483647 h 96"/>
                <a:gd name="T10" fmla="*/ 2147483647 w 54"/>
                <a:gd name="T11" fmla="*/ 2147483647 h 96"/>
                <a:gd name="T12" fmla="*/ 2147483647 w 54"/>
                <a:gd name="T13" fmla="*/ 2147483647 h 96"/>
                <a:gd name="T14" fmla="*/ 2147483647 w 54"/>
                <a:gd name="T15" fmla="*/ 2147483647 h 96"/>
                <a:gd name="T16" fmla="*/ 2147483647 w 54"/>
                <a:gd name="T17" fmla="*/ 2147483647 h 96"/>
                <a:gd name="T18" fmla="*/ 0 w 54"/>
                <a:gd name="T19" fmla="*/ 2147483647 h 96"/>
                <a:gd name="T20" fmla="*/ 2147483647 w 54"/>
                <a:gd name="T21" fmla="*/ 2147483647 h 96"/>
                <a:gd name="T22" fmla="*/ 2147483647 w 54"/>
                <a:gd name="T23" fmla="*/ 2147483647 h 96"/>
                <a:gd name="T24" fmla="*/ 2147483647 w 54"/>
                <a:gd name="T25" fmla="*/ 2147483647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96">
                  <a:moveTo>
                    <a:pt x="20" y="2"/>
                  </a:moveTo>
                  <a:lnTo>
                    <a:pt x="34" y="0"/>
                  </a:lnTo>
                  <a:lnTo>
                    <a:pt x="44" y="10"/>
                  </a:lnTo>
                  <a:lnTo>
                    <a:pt x="42" y="18"/>
                  </a:lnTo>
                  <a:lnTo>
                    <a:pt x="54" y="28"/>
                  </a:lnTo>
                  <a:lnTo>
                    <a:pt x="32" y="54"/>
                  </a:lnTo>
                  <a:lnTo>
                    <a:pt x="34" y="92"/>
                  </a:lnTo>
                  <a:lnTo>
                    <a:pt x="12" y="96"/>
                  </a:lnTo>
                  <a:lnTo>
                    <a:pt x="12" y="48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0" y="16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112"/>
            <p:cNvSpPr>
              <a:spLocks/>
            </p:cNvSpPr>
            <p:nvPr/>
          </p:nvSpPr>
          <p:spPr bwMode="auto">
            <a:xfrm>
              <a:off x="4276725" y="4262661"/>
              <a:ext cx="47625" cy="127000"/>
            </a:xfrm>
            <a:custGeom>
              <a:avLst/>
              <a:gdLst>
                <a:gd name="T0" fmla="*/ 2147483647 w 30"/>
                <a:gd name="T1" fmla="*/ 2147483647 h 80"/>
                <a:gd name="T2" fmla="*/ 2147483647 w 30"/>
                <a:gd name="T3" fmla="*/ 2147483647 h 80"/>
                <a:gd name="T4" fmla="*/ 2147483647 w 30"/>
                <a:gd name="T5" fmla="*/ 2147483647 h 80"/>
                <a:gd name="T6" fmla="*/ 2147483647 w 30"/>
                <a:gd name="T7" fmla="*/ 2147483647 h 80"/>
                <a:gd name="T8" fmla="*/ 2147483647 w 30"/>
                <a:gd name="T9" fmla="*/ 2147483647 h 80"/>
                <a:gd name="T10" fmla="*/ 0 w 30"/>
                <a:gd name="T11" fmla="*/ 0 h 80"/>
                <a:gd name="T12" fmla="*/ 2147483647 w 30"/>
                <a:gd name="T13" fmla="*/ 0 h 80"/>
                <a:gd name="T14" fmla="*/ 2147483647 w 30"/>
                <a:gd name="T15" fmla="*/ 2147483647 h 80"/>
                <a:gd name="T16" fmla="*/ 2147483647 w 30"/>
                <a:gd name="T17" fmla="*/ 2147483647 h 80"/>
                <a:gd name="T18" fmla="*/ 2147483647 w 30"/>
                <a:gd name="T19" fmla="*/ 2147483647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80">
                  <a:moveTo>
                    <a:pt x="30" y="76"/>
                  </a:moveTo>
                  <a:lnTo>
                    <a:pt x="16" y="80"/>
                  </a:lnTo>
                  <a:lnTo>
                    <a:pt x="12" y="48"/>
                  </a:lnTo>
                  <a:lnTo>
                    <a:pt x="8" y="34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12"/>
                  </a:lnTo>
                  <a:lnTo>
                    <a:pt x="30" y="28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113"/>
            <p:cNvSpPr>
              <a:spLocks/>
            </p:cNvSpPr>
            <p:nvPr/>
          </p:nvSpPr>
          <p:spPr bwMode="auto">
            <a:xfrm>
              <a:off x="3981450" y="3907061"/>
              <a:ext cx="409575" cy="374650"/>
            </a:xfrm>
            <a:custGeom>
              <a:avLst/>
              <a:gdLst>
                <a:gd name="T0" fmla="*/ 2147483647 w 258"/>
                <a:gd name="T1" fmla="*/ 0 h 236"/>
                <a:gd name="T2" fmla="*/ 2147483647 w 258"/>
                <a:gd name="T3" fmla="*/ 2147483647 h 236"/>
                <a:gd name="T4" fmla="*/ 2147483647 w 258"/>
                <a:gd name="T5" fmla="*/ 2147483647 h 236"/>
                <a:gd name="T6" fmla="*/ 2147483647 w 258"/>
                <a:gd name="T7" fmla="*/ 2147483647 h 236"/>
                <a:gd name="T8" fmla="*/ 2147483647 w 258"/>
                <a:gd name="T9" fmla="*/ 2147483647 h 236"/>
                <a:gd name="T10" fmla="*/ 2147483647 w 258"/>
                <a:gd name="T11" fmla="*/ 2147483647 h 236"/>
                <a:gd name="T12" fmla="*/ 2147483647 w 258"/>
                <a:gd name="T13" fmla="*/ 2147483647 h 236"/>
                <a:gd name="T14" fmla="*/ 2147483647 w 258"/>
                <a:gd name="T15" fmla="*/ 2147483647 h 236"/>
                <a:gd name="T16" fmla="*/ 2147483647 w 258"/>
                <a:gd name="T17" fmla="*/ 2147483647 h 236"/>
                <a:gd name="T18" fmla="*/ 2147483647 w 258"/>
                <a:gd name="T19" fmla="*/ 2147483647 h 236"/>
                <a:gd name="T20" fmla="*/ 2147483647 w 258"/>
                <a:gd name="T21" fmla="*/ 2147483647 h 236"/>
                <a:gd name="T22" fmla="*/ 2147483647 w 258"/>
                <a:gd name="T23" fmla="*/ 2147483647 h 236"/>
                <a:gd name="T24" fmla="*/ 2147483647 w 258"/>
                <a:gd name="T25" fmla="*/ 2147483647 h 236"/>
                <a:gd name="T26" fmla="*/ 2147483647 w 258"/>
                <a:gd name="T27" fmla="*/ 2147483647 h 236"/>
                <a:gd name="T28" fmla="*/ 2147483647 w 258"/>
                <a:gd name="T29" fmla="*/ 2147483647 h 236"/>
                <a:gd name="T30" fmla="*/ 2147483647 w 258"/>
                <a:gd name="T31" fmla="*/ 2147483647 h 236"/>
                <a:gd name="T32" fmla="*/ 2147483647 w 258"/>
                <a:gd name="T33" fmla="*/ 2147483647 h 236"/>
                <a:gd name="T34" fmla="*/ 2147483647 w 258"/>
                <a:gd name="T35" fmla="*/ 2147483647 h 236"/>
                <a:gd name="T36" fmla="*/ 2147483647 w 258"/>
                <a:gd name="T37" fmla="*/ 2147483647 h 236"/>
                <a:gd name="T38" fmla="*/ 2147483647 w 258"/>
                <a:gd name="T39" fmla="*/ 2147483647 h 236"/>
                <a:gd name="T40" fmla="*/ 2147483647 w 258"/>
                <a:gd name="T41" fmla="*/ 2147483647 h 236"/>
                <a:gd name="T42" fmla="*/ 2147483647 w 258"/>
                <a:gd name="T43" fmla="*/ 2147483647 h 236"/>
                <a:gd name="T44" fmla="*/ 2147483647 w 258"/>
                <a:gd name="T45" fmla="*/ 2147483647 h 236"/>
                <a:gd name="T46" fmla="*/ 2147483647 w 258"/>
                <a:gd name="T47" fmla="*/ 2147483647 h 236"/>
                <a:gd name="T48" fmla="*/ 2147483647 w 258"/>
                <a:gd name="T49" fmla="*/ 2147483647 h 236"/>
                <a:gd name="T50" fmla="*/ 2147483647 w 258"/>
                <a:gd name="T51" fmla="*/ 2147483647 h 236"/>
                <a:gd name="T52" fmla="*/ 2147483647 w 258"/>
                <a:gd name="T53" fmla="*/ 2147483647 h 236"/>
                <a:gd name="T54" fmla="*/ 0 w 258"/>
                <a:gd name="T55" fmla="*/ 2147483647 h 236"/>
                <a:gd name="T56" fmla="*/ 2147483647 w 258"/>
                <a:gd name="T57" fmla="*/ 2147483647 h 236"/>
                <a:gd name="T58" fmla="*/ 2147483647 w 258"/>
                <a:gd name="T59" fmla="*/ 2147483647 h 236"/>
                <a:gd name="T60" fmla="*/ 2147483647 w 258"/>
                <a:gd name="T61" fmla="*/ 2147483647 h 236"/>
                <a:gd name="T62" fmla="*/ 2147483647 w 258"/>
                <a:gd name="T63" fmla="*/ 2147483647 h 236"/>
                <a:gd name="T64" fmla="*/ 2147483647 w 258"/>
                <a:gd name="T65" fmla="*/ 0 h 236"/>
                <a:gd name="T66" fmla="*/ 2147483647 w 258"/>
                <a:gd name="T67" fmla="*/ 0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8" h="236">
                  <a:moveTo>
                    <a:pt x="120" y="0"/>
                  </a:moveTo>
                  <a:lnTo>
                    <a:pt x="210" y="60"/>
                  </a:lnTo>
                  <a:lnTo>
                    <a:pt x="224" y="74"/>
                  </a:lnTo>
                  <a:lnTo>
                    <a:pt x="244" y="82"/>
                  </a:lnTo>
                  <a:lnTo>
                    <a:pt x="242" y="98"/>
                  </a:lnTo>
                  <a:lnTo>
                    <a:pt x="258" y="96"/>
                  </a:lnTo>
                  <a:lnTo>
                    <a:pt x="258" y="138"/>
                  </a:lnTo>
                  <a:lnTo>
                    <a:pt x="246" y="156"/>
                  </a:lnTo>
                  <a:lnTo>
                    <a:pt x="212" y="162"/>
                  </a:lnTo>
                  <a:lnTo>
                    <a:pt x="198" y="162"/>
                  </a:lnTo>
                  <a:lnTo>
                    <a:pt x="178" y="162"/>
                  </a:lnTo>
                  <a:lnTo>
                    <a:pt x="154" y="172"/>
                  </a:lnTo>
                  <a:lnTo>
                    <a:pt x="136" y="190"/>
                  </a:lnTo>
                  <a:lnTo>
                    <a:pt x="128" y="186"/>
                  </a:lnTo>
                  <a:lnTo>
                    <a:pt x="118" y="210"/>
                  </a:lnTo>
                  <a:lnTo>
                    <a:pt x="108" y="212"/>
                  </a:lnTo>
                  <a:lnTo>
                    <a:pt x="104" y="234"/>
                  </a:lnTo>
                  <a:lnTo>
                    <a:pt x="64" y="236"/>
                  </a:lnTo>
                  <a:lnTo>
                    <a:pt x="56" y="218"/>
                  </a:lnTo>
                  <a:lnTo>
                    <a:pt x="50" y="204"/>
                  </a:lnTo>
                  <a:lnTo>
                    <a:pt x="24" y="210"/>
                  </a:lnTo>
                  <a:lnTo>
                    <a:pt x="12" y="206"/>
                  </a:lnTo>
                  <a:lnTo>
                    <a:pt x="12" y="204"/>
                  </a:lnTo>
                  <a:lnTo>
                    <a:pt x="12" y="200"/>
                  </a:lnTo>
                  <a:lnTo>
                    <a:pt x="10" y="192"/>
                  </a:lnTo>
                  <a:lnTo>
                    <a:pt x="4" y="184"/>
                  </a:lnTo>
                  <a:lnTo>
                    <a:pt x="2" y="172"/>
                  </a:lnTo>
                  <a:lnTo>
                    <a:pt x="0" y="166"/>
                  </a:lnTo>
                  <a:lnTo>
                    <a:pt x="6" y="152"/>
                  </a:lnTo>
                  <a:lnTo>
                    <a:pt x="106" y="154"/>
                  </a:lnTo>
                  <a:lnTo>
                    <a:pt x="108" y="144"/>
                  </a:lnTo>
                  <a:lnTo>
                    <a:pt x="102" y="136"/>
                  </a:lnTo>
                  <a:lnTo>
                    <a:pt x="9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114"/>
            <p:cNvSpPr>
              <a:spLocks/>
            </p:cNvSpPr>
            <p:nvPr/>
          </p:nvSpPr>
          <p:spPr bwMode="auto">
            <a:xfrm>
              <a:off x="4146550" y="4164236"/>
              <a:ext cx="190500" cy="136525"/>
            </a:xfrm>
            <a:custGeom>
              <a:avLst/>
              <a:gdLst>
                <a:gd name="T0" fmla="*/ 2147483647 w 120"/>
                <a:gd name="T1" fmla="*/ 2147483647 h 86"/>
                <a:gd name="T2" fmla="*/ 2147483647 w 120"/>
                <a:gd name="T3" fmla="*/ 2147483647 h 86"/>
                <a:gd name="T4" fmla="*/ 2147483647 w 120"/>
                <a:gd name="T5" fmla="*/ 2147483647 h 86"/>
                <a:gd name="T6" fmla="*/ 2147483647 w 120"/>
                <a:gd name="T7" fmla="*/ 2147483647 h 86"/>
                <a:gd name="T8" fmla="*/ 0 w 120"/>
                <a:gd name="T9" fmla="*/ 2147483647 h 86"/>
                <a:gd name="T10" fmla="*/ 2147483647 w 120"/>
                <a:gd name="T11" fmla="*/ 2147483647 h 86"/>
                <a:gd name="T12" fmla="*/ 2147483647 w 120"/>
                <a:gd name="T13" fmla="*/ 2147483647 h 86"/>
                <a:gd name="T14" fmla="*/ 2147483647 w 120"/>
                <a:gd name="T15" fmla="*/ 2147483647 h 86"/>
                <a:gd name="T16" fmla="*/ 2147483647 w 120"/>
                <a:gd name="T17" fmla="*/ 2147483647 h 86"/>
                <a:gd name="T18" fmla="*/ 2147483647 w 120"/>
                <a:gd name="T19" fmla="*/ 2147483647 h 86"/>
                <a:gd name="T20" fmla="*/ 2147483647 w 120"/>
                <a:gd name="T21" fmla="*/ 0 h 86"/>
                <a:gd name="T22" fmla="*/ 2147483647 w 120"/>
                <a:gd name="T23" fmla="*/ 0 h 86"/>
                <a:gd name="T24" fmla="*/ 2147483647 w 120"/>
                <a:gd name="T25" fmla="*/ 2147483647 h 86"/>
                <a:gd name="T26" fmla="*/ 2147483647 w 120"/>
                <a:gd name="T27" fmla="*/ 2147483647 h 86"/>
                <a:gd name="T28" fmla="*/ 2147483647 w 120"/>
                <a:gd name="T29" fmla="*/ 2147483647 h 86"/>
                <a:gd name="T30" fmla="*/ 2147483647 w 120"/>
                <a:gd name="T31" fmla="*/ 2147483647 h 86"/>
                <a:gd name="T32" fmla="*/ 2147483647 w 120"/>
                <a:gd name="T33" fmla="*/ 2147483647 h 86"/>
                <a:gd name="T34" fmla="*/ 2147483647 w 120"/>
                <a:gd name="T35" fmla="*/ 2147483647 h 86"/>
                <a:gd name="T36" fmla="*/ 2147483647 w 120"/>
                <a:gd name="T37" fmla="*/ 2147483647 h 86"/>
                <a:gd name="T38" fmla="*/ 2147483647 w 120"/>
                <a:gd name="T39" fmla="*/ 2147483647 h 86"/>
                <a:gd name="T40" fmla="*/ 2147483647 w 120"/>
                <a:gd name="T41" fmla="*/ 2147483647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0" h="86">
                  <a:moveTo>
                    <a:pt x="44" y="62"/>
                  </a:moveTo>
                  <a:lnTo>
                    <a:pt x="44" y="84"/>
                  </a:lnTo>
                  <a:lnTo>
                    <a:pt x="30" y="78"/>
                  </a:lnTo>
                  <a:lnTo>
                    <a:pt x="20" y="86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14" y="48"/>
                  </a:lnTo>
                  <a:lnTo>
                    <a:pt x="24" y="24"/>
                  </a:lnTo>
                  <a:lnTo>
                    <a:pt x="32" y="28"/>
                  </a:lnTo>
                  <a:lnTo>
                    <a:pt x="50" y="10"/>
                  </a:lnTo>
                  <a:lnTo>
                    <a:pt x="74" y="0"/>
                  </a:lnTo>
                  <a:lnTo>
                    <a:pt x="94" y="0"/>
                  </a:lnTo>
                  <a:lnTo>
                    <a:pt x="90" y="8"/>
                  </a:lnTo>
                  <a:lnTo>
                    <a:pt x="92" y="14"/>
                  </a:lnTo>
                  <a:lnTo>
                    <a:pt x="104" y="28"/>
                  </a:lnTo>
                  <a:lnTo>
                    <a:pt x="102" y="34"/>
                  </a:lnTo>
                  <a:lnTo>
                    <a:pt x="120" y="44"/>
                  </a:lnTo>
                  <a:lnTo>
                    <a:pt x="120" y="58"/>
                  </a:lnTo>
                  <a:lnTo>
                    <a:pt x="104" y="62"/>
                  </a:lnTo>
                  <a:lnTo>
                    <a:pt x="82" y="62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115"/>
            <p:cNvSpPr>
              <a:spLocks/>
            </p:cNvSpPr>
            <p:nvPr/>
          </p:nvSpPr>
          <p:spPr bwMode="auto">
            <a:xfrm>
              <a:off x="4206875" y="4262661"/>
              <a:ext cx="95250" cy="158750"/>
            </a:xfrm>
            <a:custGeom>
              <a:avLst/>
              <a:gdLst>
                <a:gd name="T0" fmla="*/ 2147483647 w 60"/>
                <a:gd name="T1" fmla="*/ 2147483647 h 100"/>
                <a:gd name="T2" fmla="*/ 2147483647 w 60"/>
                <a:gd name="T3" fmla="*/ 2147483647 h 100"/>
                <a:gd name="T4" fmla="*/ 2147483647 w 60"/>
                <a:gd name="T5" fmla="*/ 2147483647 h 100"/>
                <a:gd name="T6" fmla="*/ 2147483647 w 60"/>
                <a:gd name="T7" fmla="*/ 2147483647 h 100"/>
                <a:gd name="T8" fmla="*/ 2147483647 w 60"/>
                <a:gd name="T9" fmla="*/ 2147483647 h 100"/>
                <a:gd name="T10" fmla="*/ 0 w 60"/>
                <a:gd name="T11" fmla="*/ 2147483647 h 100"/>
                <a:gd name="T12" fmla="*/ 2147483647 w 60"/>
                <a:gd name="T13" fmla="*/ 2147483647 h 100"/>
                <a:gd name="T14" fmla="*/ 2147483647 w 60"/>
                <a:gd name="T15" fmla="*/ 2147483647 h 100"/>
                <a:gd name="T16" fmla="*/ 2147483647 w 60"/>
                <a:gd name="T17" fmla="*/ 0 h 100"/>
                <a:gd name="T18" fmla="*/ 2147483647 w 60"/>
                <a:gd name="T19" fmla="*/ 0 h 100"/>
                <a:gd name="T20" fmla="*/ 2147483647 w 60"/>
                <a:gd name="T21" fmla="*/ 2147483647 h 100"/>
                <a:gd name="T22" fmla="*/ 2147483647 w 60"/>
                <a:gd name="T23" fmla="*/ 2147483647 h 100"/>
                <a:gd name="T24" fmla="*/ 2147483647 w 60"/>
                <a:gd name="T25" fmla="*/ 2147483647 h 100"/>
                <a:gd name="T26" fmla="*/ 2147483647 w 60"/>
                <a:gd name="T27" fmla="*/ 2147483647 h 100"/>
                <a:gd name="T28" fmla="*/ 2147483647 w 60"/>
                <a:gd name="T29" fmla="*/ 2147483647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" h="100">
                  <a:moveTo>
                    <a:pt x="60" y="80"/>
                  </a:moveTo>
                  <a:lnTo>
                    <a:pt x="48" y="86"/>
                  </a:lnTo>
                  <a:lnTo>
                    <a:pt x="36" y="96"/>
                  </a:lnTo>
                  <a:lnTo>
                    <a:pt x="20" y="100"/>
                  </a:lnTo>
                  <a:lnTo>
                    <a:pt x="8" y="94"/>
                  </a:lnTo>
                  <a:lnTo>
                    <a:pt x="0" y="72"/>
                  </a:lnTo>
                  <a:lnTo>
                    <a:pt x="10" y="50"/>
                  </a:lnTo>
                  <a:lnTo>
                    <a:pt x="6" y="22"/>
                  </a:lnTo>
                  <a:lnTo>
                    <a:pt x="6" y="0"/>
                  </a:lnTo>
                  <a:lnTo>
                    <a:pt x="44" y="0"/>
                  </a:lnTo>
                  <a:lnTo>
                    <a:pt x="56" y="18"/>
                  </a:lnTo>
                  <a:lnTo>
                    <a:pt x="52" y="30"/>
                  </a:lnTo>
                  <a:lnTo>
                    <a:pt x="54" y="40"/>
                  </a:lnTo>
                  <a:lnTo>
                    <a:pt x="56" y="48"/>
                  </a:lnTo>
                  <a:lnTo>
                    <a:pt x="60" y="8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116"/>
            <p:cNvSpPr>
              <a:spLocks/>
            </p:cNvSpPr>
            <p:nvPr/>
          </p:nvSpPr>
          <p:spPr bwMode="auto">
            <a:xfrm>
              <a:off x="4073525" y="4278536"/>
              <a:ext cx="149225" cy="155575"/>
            </a:xfrm>
            <a:custGeom>
              <a:avLst/>
              <a:gdLst>
                <a:gd name="T0" fmla="*/ 2147483647 w 94"/>
                <a:gd name="T1" fmla="*/ 2147483647 h 98"/>
                <a:gd name="T2" fmla="*/ 2147483647 w 94"/>
                <a:gd name="T3" fmla="*/ 2147483647 h 98"/>
                <a:gd name="T4" fmla="*/ 2147483647 w 94"/>
                <a:gd name="T5" fmla="*/ 2147483647 h 98"/>
                <a:gd name="T6" fmla="*/ 2147483647 w 94"/>
                <a:gd name="T7" fmla="*/ 2147483647 h 98"/>
                <a:gd name="T8" fmla="*/ 2147483647 w 94"/>
                <a:gd name="T9" fmla="*/ 2147483647 h 98"/>
                <a:gd name="T10" fmla="*/ 2147483647 w 94"/>
                <a:gd name="T11" fmla="*/ 2147483647 h 98"/>
                <a:gd name="T12" fmla="*/ 2147483647 w 94"/>
                <a:gd name="T13" fmla="*/ 2147483647 h 98"/>
                <a:gd name="T14" fmla="*/ 0 w 94"/>
                <a:gd name="T15" fmla="*/ 2147483647 h 98"/>
                <a:gd name="T16" fmla="*/ 0 w 94"/>
                <a:gd name="T17" fmla="*/ 2147483647 h 98"/>
                <a:gd name="T18" fmla="*/ 0 w 94"/>
                <a:gd name="T19" fmla="*/ 2147483647 h 98"/>
                <a:gd name="T20" fmla="*/ 2147483647 w 94"/>
                <a:gd name="T21" fmla="*/ 2147483647 h 98"/>
                <a:gd name="T22" fmla="*/ 2147483647 w 94"/>
                <a:gd name="T23" fmla="*/ 2147483647 h 98"/>
                <a:gd name="T24" fmla="*/ 2147483647 w 94"/>
                <a:gd name="T25" fmla="*/ 2147483647 h 98"/>
                <a:gd name="T26" fmla="*/ 2147483647 w 94"/>
                <a:gd name="T27" fmla="*/ 2147483647 h 98"/>
                <a:gd name="T28" fmla="*/ 2147483647 w 94"/>
                <a:gd name="T29" fmla="*/ 2147483647 h 98"/>
                <a:gd name="T30" fmla="*/ 2147483647 w 94"/>
                <a:gd name="T31" fmla="*/ 2147483647 h 98"/>
                <a:gd name="T32" fmla="*/ 2147483647 w 94"/>
                <a:gd name="T33" fmla="*/ 0 h 98"/>
                <a:gd name="T34" fmla="*/ 2147483647 w 94"/>
                <a:gd name="T35" fmla="*/ 2147483647 h 98"/>
                <a:gd name="T36" fmla="*/ 2147483647 w 94"/>
                <a:gd name="T37" fmla="*/ 2147483647 h 98"/>
                <a:gd name="T38" fmla="*/ 2147483647 w 94"/>
                <a:gd name="T39" fmla="*/ 2147483647 h 98"/>
                <a:gd name="T40" fmla="*/ 2147483647 w 94"/>
                <a:gd name="T41" fmla="*/ 2147483647 h 98"/>
                <a:gd name="T42" fmla="*/ 2147483647 w 94"/>
                <a:gd name="T43" fmla="*/ 2147483647 h 98"/>
                <a:gd name="T44" fmla="*/ 2147483647 w 94"/>
                <a:gd name="T45" fmla="*/ 2147483647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4" h="98">
                  <a:moveTo>
                    <a:pt x="92" y="84"/>
                  </a:moveTo>
                  <a:lnTo>
                    <a:pt x="50" y="84"/>
                  </a:lnTo>
                  <a:lnTo>
                    <a:pt x="24" y="94"/>
                  </a:lnTo>
                  <a:lnTo>
                    <a:pt x="12" y="98"/>
                  </a:lnTo>
                  <a:lnTo>
                    <a:pt x="16" y="78"/>
                  </a:lnTo>
                  <a:lnTo>
                    <a:pt x="14" y="72"/>
                  </a:lnTo>
                  <a:lnTo>
                    <a:pt x="8" y="68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6" y="44"/>
                  </a:lnTo>
                  <a:lnTo>
                    <a:pt x="4" y="34"/>
                  </a:lnTo>
                  <a:lnTo>
                    <a:pt x="10" y="32"/>
                  </a:lnTo>
                  <a:lnTo>
                    <a:pt x="8" y="18"/>
                  </a:lnTo>
                  <a:lnTo>
                    <a:pt x="4" y="10"/>
                  </a:lnTo>
                  <a:lnTo>
                    <a:pt x="6" y="2"/>
                  </a:lnTo>
                  <a:lnTo>
                    <a:pt x="46" y="0"/>
                  </a:lnTo>
                  <a:lnTo>
                    <a:pt x="66" y="14"/>
                  </a:lnTo>
                  <a:lnTo>
                    <a:pt x="76" y="6"/>
                  </a:lnTo>
                  <a:lnTo>
                    <a:pt x="90" y="12"/>
                  </a:lnTo>
                  <a:lnTo>
                    <a:pt x="94" y="40"/>
                  </a:lnTo>
                  <a:lnTo>
                    <a:pt x="84" y="62"/>
                  </a:lnTo>
                  <a:lnTo>
                    <a:pt x="92" y="84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117"/>
            <p:cNvSpPr>
              <a:spLocks/>
            </p:cNvSpPr>
            <p:nvPr/>
          </p:nvSpPr>
          <p:spPr bwMode="auto">
            <a:xfrm>
              <a:off x="4527550" y="4484911"/>
              <a:ext cx="46038" cy="38100"/>
            </a:xfrm>
            <a:custGeom>
              <a:avLst/>
              <a:gdLst>
                <a:gd name="T0" fmla="*/ 2147483647 w 29"/>
                <a:gd name="T1" fmla="*/ 0 h 24"/>
                <a:gd name="T2" fmla="*/ 2147483647 w 29"/>
                <a:gd name="T3" fmla="*/ 0 h 24"/>
                <a:gd name="T4" fmla="*/ 2147483647 w 29"/>
                <a:gd name="T5" fmla="*/ 2147483647 h 24"/>
                <a:gd name="T6" fmla="*/ 2147483647 w 29"/>
                <a:gd name="T7" fmla="*/ 2147483647 h 24"/>
                <a:gd name="T8" fmla="*/ 0 w 29"/>
                <a:gd name="T9" fmla="*/ 2147483647 h 24"/>
                <a:gd name="T10" fmla="*/ 2147483647 w 29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4">
                  <a:moveTo>
                    <a:pt x="4" y="0"/>
                  </a:moveTo>
                  <a:lnTo>
                    <a:pt x="29" y="0"/>
                  </a:lnTo>
                  <a:lnTo>
                    <a:pt x="26" y="22"/>
                  </a:lnTo>
                  <a:lnTo>
                    <a:pt x="2" y="24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118"/>
            <p:cNvSpPr>
              <a:spLocks/>
            </p:cNvSpPr>
            <p:nvPr/>
          </p:nvSpPr>
          <p:spPr bwMode="auto">
            <a:xfrm>
              <a:off x="5376863" y="4846861"/>
              <a:ext cx="180975" cy="355600"/>
            </a:xfrm>
            <a:custGeom>
              <a:avLst/>
              <a:gdLst>
                <a:gd name="T0" fmla="*/ 2147483647 w 114"/>
                <a:gd name="T1" fmla="*/ 2147483647 h 224"/>
                <a:gd name="T2" fmla="*/ 2147483647 w 114"/>
                <a:gd name="T3" fmla="*/ 2147483647 h 224"/>
                <a:gd name="T4" fmla="*/ 2147483647 w 114"/>
                <a:gd name="T5" fmla="*/ 2147483647 h 224"/>
                <a:gd name="T6" fmla="*/ 2147483647 w 114"/>
                <a:gd name="T7" fmla="*/ 2147483647 h 224"/>
                <a:gd name="T8" fmla="*/ 2147483647 w 114"/>
                <a:gd name="T9" fmla="*/ 2147483647 h 224"/>
                <a:gd name="T10" fmla="*/ 2147483647 w 114"/>
                <a:gd name="T11" fmla="*/ 2147483647 h 224"/>
                <a:gd name="T12" fmla="*/ 2147483647 w 114"/>
                <a:gd name="T13" fmla="*/ 0 h 224"/>
                <a:gd name="T14" fmla="*/ 2147483647 w 114"/>
                <a:gd name="T15" fmla="*/ 2147483647 h 224"/>
                <a:gd name="T16" fmla="*/ 2147483647 w 114"/>
                <a:gd name="T17" fmla="*/ 2147483647 h 224"/>
                <a:gd name="T18" fmla="*/ 2147483647 w 114"/>
                <a:gd name="T19" fmla="*/ 2147483647 h 224"/>
                <a:gd name="T20" fmla="*/ 2147483647 w 114"/>
                <a:gd name="T21" fmla="*/ 2147483647 h 224"/>
                <a:gd name="T22" fmla="*/ 2147483647 w 114"/>
                <a:gd name="T23" fmla="*/ 2147483647 h 224"/>
                <a:gd name="T24" fmla="*/ 2147483647 w 114"/>
                <a:gd name="T25" fmla="*/ 2147483647 h 224"/>
                <a:gd name="T26" fmla="*/ 2147483647 w 114"/>
                <a:gd name="T27" fmla="*/ 2147483647 h 224"/>
                <a:gd name="T28" fmla="*/ 2147483647 w 114"/>
                <a:gd name="T29" fmla="*/ 2147483647 h 224"/>
                <a:gd name="T30" fmla="*/ 2147483647 w 114"/>
                <a:gd name="T31" fmla="*/ 2147483647 h 224"/>
                <a:gd name="T32" fmla="*/ 2147483647 w 114"/>
                <a:gd name="T33" fmla="*/ 2147483647 h 224"/>
                <a:gd name="T34" fmla="*/ 2147483647 w 114"/>
                <a:gd name="T35" fmla="*/ 2147483647 h 224"/>
                <a:gd name="T36" fmla="*/ 2147483647 w 114"/>
                <a:gd name="T37" fmla="*/ 2147483647 h 224"/>
                <a:gd name="T38" fmla="*/ 2147483647 w 114"/>
                <a:gd name="T39" fmla="*/ 2147483647 h 224"/>
                <a:gd name="T40" fmla="*/ 0 w 114"/>
                <a:gd name="T41" fmla="*/ 2147483647 h 224"/>
                <a:gd name="T42" fmla="*/ 2147483647 w 114"/>
                <a:gd name="T43" fmla="*/ 2147483647 h 224"/>
                <a:gd name="T44" fmla="*/ 2147483647 w 114"/>
                <a:gd name="T45" fmla="*/ 2147483647 h 224"/>
                <a:gd name="T46" fmla="*/ 2147483647 w 114"/>
                <a:gd name="T47" fmla="*/ 2147483647 h 224"/>
                <a:gd name="T48" fmla="*/ 2147483647 w 114"/>
                <a:gd name="T49" fmla="*/ 2147483647 h 224"/>
                <a:gd name="T50" fmla="*/ 2147483647 w 114"/>
                <a:gd name="T51" fmla="*/ 2147483647 h 224"/>
                <a:gd name="T52" fmla="*/ 2147483647 w 114"/>
                <a:gd name="T53" fmla="*/ 2147483647 h 2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4" h="224">
                  <a:moveTo>
                    <a:pt x="22" y="70"/>
                  </a:moveTo>
                  <a:lnTo>
                    <a:pt x="46" y="60"/>
                  </a:lnTo>
                  <a:lnTo>
                    <a:pt x="70" y="44"/>
                  </a:lnTo>
                  <a:lnTo>
                    <a:pt x="78" y="30"/>
                  </a:lnTo>
                  <a:lnTo>
                    <a:pt x="86" y="26"/>
                  </a:lnTo>
                  <a:lnTo>
                    <a:pt x="94" y="10"/>
                  </a:lnTo>
                  <a:lnTo>
                    <a:pt x="96" y="0"/>
                  </a:lnTo>
                  <a:lnTo>
                    <a:pt x="108" y="20"/>
                  </a:lnTo>
                  <a:lnTo>
                    <a:pt x="112" y="40"/>
                  </a:lnTo>
                  <a:lnTo>
                    <a:pt x="114" y="52"/>
                  </a:lnTo>
                  <a:lnTo>
                    <a:pt x="114" y="64"/>
                  </a:lnTo>
                  <a:lnTo>
                    <a:pt x="102" y="66"/>
                  </a:lnTo>
                  <a:lnTo>
                    <a:pt x="102" y="82"/>
                  </a:lnTo>
                  <a:lnTo>
                    <a:pt x="82" y="150"/>
                  </a:lnTo>
                  <a:lnTo>
                    <a:pt x="74" y="182"/>
                  </a:lnTo>
                  <a:lnTo>
                    <a:pt x="62" y="214"/>
                  </a:lnTo>
                  <a:lnTo>
                    <a:pt x="40" y="224"/>
                  </a:lnTo>
                  <a:lnTo>
                    <a:pt x="18" y="222"/>
                  </a:lnTo>
                  <a:lnTo>
                    <a:pt x="8" y="202"/>
                  </a:lnTo>
                  <a:lnTo>
                    <a:pt x="6" y="182"/>
                  </a:lnTo>
                  <a:lnTo>
                    <a:pt x="0" y="164"/>
                  </a:lnTo>
                  <a:lnTo>
                    <a:pt x="16" y="142"/>
                  </a:lnTo>
                  <a:lnTo>
                    <a:pt x="20" y="122"/>
                  </a:lnTo>
                  <a:lnTo>
                    <a:pt x="16" y="106"/>
                  </a:lnTo>
                  <a:lnTo>
                    <a:pt x="10" y="90"/>
                  </a:lnTo>
                  <a:lnTo>
                    <a:pt x="18" y="80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119"/>
            <p:cNvSpPr>
              <a:spLocks/>
            </p:cNvSpPr>
            <p:nvPr/>
          </p:nvSpPr>
          <p:spPr bwMode="auto">
            <a:xfrm>
              <a:off x="4706938" y="5110386"/>
              <a:ext cx="412750" cy="346075"/>
            </a:xfrm>
            <a:custGeom>
              <a:avLst/>
              <a:gdLst>
                <a:gd name="T0" fmla="*/ 0 w 260"/>
                <a:gd name="T1" fmla="*/ 2147483647 h 218"/>
                <a:gd name="T2" fmla="*/ 2147483647 w 260"/>
                <a:gd name="T3" fmla="*/ 2147483647 h 218"/>
                <a:gd name="T4" fmla="*/ 2147483647 w 260"/>
                <a:gd name="T5" fmla="*/ 2147483647 h 218"/>
                <a:gd name="T6" fmla="*/ 2147483647 w 260"/>
                <a:gd name="T7" fmla="*/ 2147483647 h 218"/>
                <a:gd name="T8" fmla="*/ 2147483647 w 260"/>
                <a:gd name="T9" fmla="*/ 2147483647 h 218"/>
                <a:gd name="T10" fmla="*/ 2147483647 w 260"/>
                <a:gd name="T11" fmla="*/ 2147483647 h 218"/>
                <a:gd name="T12" fmla="*/ 2147483647 w 260"/>
                <a:gd name="T13" fmla="*/ 2147483647 h 218"/>
                <a:gd name="T14" fmla="*/ 2147483647 w 260"/>
                <a:gd name="T15" fmla="*/ 2147483647 h 218"/>
                <a:gd name="T16" fmla="*/ 2147483647 w 260"/>
                <a:gd name="T17" fmla="*/ 2147483647 h 218"/>
                <a:gd name="T18" fmla="*/ 2147483647 w 260"/>
                <a:gd name="T19" fmla="*/ 2147483647 h 218"/>
                <a:gd name="T20" fmla="*/ 2147483647 w 260"/>
                <a:gd name="T21" fmla="*/ 2147483647 h 218"/>
                <a:gd name="T22" fmla="*/ 2147483647 w 260"/>
                <a:gd name="T23" fmla="*/ 2147483647 h 218"/>
                <a:gd name="T24" fmla="*/ 2147483647 w 260"/>
                <a:gd name="T25" fmla="*/ 2147483647 h 218"/>
                <a:gd name="T26" fmla="*/ 2147483647 w 260"/>
                <a:gd name="T27" fmla="*/ 2147483647 h 218"/>
                <a:gd name="T28" fmla="*/ 2147483647 w 260"/>
                <a:gd name="T29" fmla="*/ 2147483647 h 218"/>
                <a:gd name="T30" fmla="*/ 2147483647 w 260"/>
                <a:gd name="T31" fmla="*/ 2147483647 h 218"/>
                <a:gd name="T32" fmla="*/ 2147483647 w 260"/>
                <a:gd name="T33" fmla="*/ 2147483647 h 218"/>
                <a:gd name="T34" fmla="*/ 2147483647 w 260"/>
                <a:gd name="T35" fmla="*/ 2147483647 h 218"/>
                <a:gd name="T36" fmla="*/ 2147483647 w 260"/>
                <a:gd name="T37" fmla="*/ 2147483647 h 218"/>
                <a:gd name="T38" fmla="*/ 2147483647 w 260"/>
                <a:gd name="T39" fmla="*/ 2147483647 h 218"/>
                <a:gd name="T40" fmla="*/ 2147483647 w 260"/>
                <a:gd name="T41" fmla="*/ 0 h 218"/>
                <a:gd name="T42" fmla="*/ 2147483647 w 260"/>
                <a:gd name="T43" fmla="*/ 2147483647 h 218"/>
                <a:gd name="T44" fmla="*/ 2147483647 w 260"/>
                <a:gd name="T45" fmla="*/ 2147483647 h 218"/>
                <a:gd name="T46" fmla="*/ 2147483647 w 260"/>
                <a:gd name="T47" fmla="*/ 2147483647 h 218"/>
                <a:gd name="T48" fmla="*/ 2147483647 w 260"/>
                <a:gd name="T49" fmla="*/ 2147483647 h 218"/>
                <a:gd name="T50" fmla="*/ 2147483647 w 260"/>
                <a:gd name="T51" fmla="*/ 2147483647 h 218"/>
                <a:gd name="T52" fmla="*/ 2147483647 w 260"/>
                <a:gd name="T53" fmla="*/ 2147483647 h 218"/>
                <a:gd name="T54" fmla="*/ 2147483647 w 260"/>
                <a:gd name="T55" fmla="*/ 2147483647 h 218"/>
                <a:gd name="T56" fmla="*/ 2147483647 w 260"/>
                <a:gd name="T57" fmla="*/ 2147483647 h 218"/>
                <a:gd name="T58" fmla="*/ 2147483647 w 260"/>
                <a:gd name="T59" fmla="*/ 2147483647 h 218"/>
                <a:gd name="T60" fmla="*/ 2147483647 w 260"/>
                <a:gd name="T61" fmla="*/ 2147483647 h 218"/>
                <a:gd name="T62" fmla="*/ 2147483647 w 260"/>
                <a:gd name="T63" fmla="*/ 2147483647 h 218"/>
                <a:gd name="T64" fmla="*/ 2147483647 w 260"/>
                <a:gd name="T65" fmla="*/ 2147483647 h 218"/>
                <a:gd name="T66" fmla="*/ 2147483647 w 260"/>
                <a:gd name="T67" fmla="*/ 2147483647 h 218"/>
                <a:gd name="T68" fmla="*/ 2147483647 w 260"/>
                <a:gd name="T69" fmla="*/ 2147483647 h 218"/>
                <a:gd name="T70" fmla="*/ 2147483647 w 260"/>
                <a:gd name="T71" fmla="*/ 2147483647 h 218"/>
                <a:gd name="T72" fmla="*/ 2147483647 w 260"/>
                <a:gd name="T73" fmla="*/ 2147483647 h 218"/>
                <a:gd name="T74" fmla="*/ 2147483647 w 260"/>
                <a:gd name="T75" fmla="*/ 2147483647 h 218"/>
                <a:gd name="T76" fmla="*/ 2147483647 w 260"/>
                <a:gd name="T77" fmla="*/ 2147483647 h 218"/>
                <a:gd name="T78" fmla="*/ 2147483647 w 260"/>
                <a:gd name="T79" fmla="*/ 2147483647 h 218"/>
                <a:gd name="T80" fmla="*/ 2147483647 w 260"/>
                <a:gd name="T81" fmla="*/ 2147483647 h 218"/>
                <a:gd name="T82" fmla="*/ 2147483647 w 260"/>
                <a:gd name="T83" fmla="*/ 2147483647 h 218"/>
                <a:gd name="T84" fmla="*/ 2147483647 w 260"/>
                <a:gd name="T85" fmla="*/ 2147483647 h 218"/>
                <a:gd name="T86" fmla="*/ 2147483647 w 260"/>
                <a:gd name="T87" fmla="*/ 2147483647 h 218"/>
                <a:gd name="T88" fmla="*/ 2147483647 w 260"/>
                <a:gd name="T89" fmla="*/ 2147483647 h 218"/>
                <a:gd name="T90" fmla="*/ 2147483647 w 260"/>
                <a:gd name="T91" fmla="*/ 2147483647 h 218"/>
                <a:gd name="T92" fmla="*/ 2147483647 w 260"/>
                <a:gd name="T93" fmla="*/ 2147483647 h 218"/>
                <a:gd name="T94" fmla="*/ 2147483647 w 260"/>
                <a:gd name="T95" fmla="*/ 2147483647 h 218"/>
                <a:gd name="T96" fmla="*/ 0 w 260"/>
                <a:gd name="T97" fmla="*/ 2147483647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0" h="218">
                  <a:moveTo>
                    <a:pt x="0" y="108"/>
                  </a:moveTo>
                  <a:lnTo>
                    <a:pt x="2" y="104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14" y="110"/>
                  </a:lnTo>
                  <a:lnTo>
                    <a:pt x="22" y="114"/>
                  </a:lnTo>
                  <a:lnTo>
                    <a:pt x="38" y="114"/>
                  </a:lnTo>
                  <a:lnTo>
                    <a:pt x="54" y="104"/>
                  </a:lnTo>
                  <a:lnTo>
                    <a:pt x="54" y="46"/>
                  </a:lnTo>
                  <a:lnTo>
                    <a:pt x="66" y="58"/>
                  </a:lnTo>
                  <a:lnTo>
                    <a:pt x="66" y="78"/>
                  </a:lnTo>
                  <a:lnTo>
                    <a:pt x="82" y="78"/>
                  </a:lnTo>
                  <a:lnTo>
                    <a:pt x="96" y="66"/>
                  </a:lnTo>
                  <a:lnTo>
                    <a:pt x="100" y="54"/>
                  </a:lnTo>
                  <a:lnTo>
                    <a:pt x="110" y="54"/>
                  </a:lnTo>
                  <a:lnTo>
                    <a:pt x="120" y="62"/>
                  </a:lnTo>
                  <a:lnTo>
                    <a:pt x="140" y="60"/>
                  </a:lnTo>
                  <a:lnTo>
                    <a:pt x="148" y="46"/>
                  </a:lnTo>
                  <a:lnTo>
                    <a:pt x="186" y="6"/>
                  </a:lnTo>
                  <a:lnTo>
                    <a:pt x="196" y="6"/>
                  </a:lnTo>
                  <a:lnTo>
                    <a:pt x="198" y="0"/>
                  </a:lnTo>
                  <a:lnTo>
                    <a:pt x="228" y="2"/>
                  </a:lnTo>
                  <a:lnTo>
                    <a:pt x="236" y="8"/>
                  </a:lnTo>
                  <a:lnTo>
                    <a:pt x="244" y="32"/>
                  </a:lnTo>
                  <a:lnTo>
                    <a:pt x="244" y="68"/>
                  </a:lnTo>
                  <a:lnTo>
                    <a:pt x="244" y="78"/>
                  </a:lnTo>
                  <a:lnTo>
                    <a:pt x="260" y="80"/>
                  </a:lnTo>
                  <a:lnTo>
                    <a:pt x="254" y="90"/>
                  </a:lnTo>
                  <a:lnTo>
                    <a:pt x="254" y="104"/>
                  </a:lnTo>
                  <a:lnTo>
                    <a:pt x="246" y="110"/>
                  </a:lnTo>
                  <a:lnTo>
                    <a:pt x="230" y="130"/>
                  </a:lnTo>
                  <a:lnTo>
                    <a:pt x="224" y="142"/>
                  </a:lnTo>
                  <a:lnTo>
                    <a:pt x="210" y="160"/>
                  </a:lnTo>
                  <a:lnTo>
                    <a:pt x="188" y="176"/>
                  </a:lnTo>
                  <a:lnTo>
                    <a:pt x="164" y="198"/>
                  </a:lnTo>
                  <a:lnTo>
                    <a:pt x="142" y="202"/>
                  </a:lnTo>
                  <a:lnTo>
                    <a:pt x="128" y="208"/>
                  </a:lnTo>
                  <a:lnTo>
                    <a:pt x="110" y="206"/>
                  </a:lnTo>
                  <a:lnTo>
                    <a:pt x="88" y="206"/>
                  </a:lnTo>
                  <a:lnTo>
                    <a:pt x="70" y="212"/>
                  </a:lnTo>
                  <a:lnTo>
                    <a:pt x="50" y="218"/>
                  </a:lnTo>
                  <a:lnTo>
                    <a:pt x="34" y="210"/>
                  </a:lnTo>
                  <a:lnTo>
                    <a:pt x="28" y="198"/>
                  </a:lnTo>
                  <a:lnTo>
                    <a:pt x="20" y="184"/>
                  </a:lnTo>
                  <a:lnTo>
                    <a:pt x="30" y="172"/>
                  </a:lnTo>
                  <a:lnTo>
                    <a:pt x="22" y="158"/>
                  </a:lnTo>
                  <a:lnTo>
                    <a:pt x="12" y="144"/>
                  </a:lnTo>
                  <a:lnTo>
                    <a:pt x="6" y="122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120"/>
            <p:cNvSpPr>
              <a:spLocks/>
            </p:cNvSpPr>
            <p:nvPr/>
          </p:nvSpPr>
          <p:spPr bwMode="auto">
            <a:xfrm>
              <a:off x="4926013" y="4945286"/>
              <a:ext cx="190500" cy="168275"/>
            </a:xfrm>
            <a:custGeom>
              <a:avLst/>
              <a:gdLst>
                <a:gd name="T0" fmla="*/ 2147483647 w 120"/>
                <a:gd name="T1" fmla="*/ 2147483647 h 106"/>
                <a:gd name="T2" fmla="*/ 2147483647 w 120"/>
                <a:gd name="T3" fmla="*/ 2147483647 h 106"/>
                <a:gd name="T4" fmla="*/ 2147483647 w 120"/>
                <a:gd name="T5" fmla="*/ 2147483647 h 106"/>
                <a:gd name="T6" fmla="*/ 2147483647 w 120"/>
                <a:gd name="T7" fmla="*/ 2147483647 h 106"/>
                <a:gd name="T8" fmla="*/ 2147483647 w 120"/>
                <a:gd name="T9" fmla="*/ 2147483647 h 106"/>
                <a:gd name="T10" fmla="*/ 2147483647 w 120"/>
                <a:gd name="T11" fmla="*/ 2147483647 h 106"/>
                <a:gd name="T12" fmla="*/ 0 w 120"/>
                <a:gd name="T13" fmla="*/ 2147483647 h 106"/>
                <a:gd name="T14" fmla="*/ 2147483647 w 120"/>
                <a:gd name="T15" fmla="*/ 2147483647 h 106"/>
                <a:gd name="T16" fmla="*/ 2147483647 w 120"/>
                <a:gd name="T17" fmla="*/ 2147483647 h 106"/>
                <a:gd name="T18" fmla="*/ 2147483647 w 120"/>
                <a:gd name="T19" fmla="*/ 2147483647 h 106"/>
                <a:gd name="T20" fmla="*/ 2147483647 w 120"/>
                <a:gd name="T21" fmla="*/ 0 h 106"/>
                <a:gd name="T22" fmla="*/ 2147483647 w 120"/>
                <a:gd name="T23" fmla="*/ 0 h 106"/>
                <a:gd name="T24" fmla="*/ 2147483647 w 120"/>
                <a:gd name="T25" fmla="*/ 2147483647 h 106"/>
                <a:gd name="T26" fmla="*/ 2147483647 w 120"/>
                <a:gd name="T27" fmla="*/ 2147483647 h 106"/>
                <a:gd name="T28" fmla="*/ 2147483647 w 120"/>
                <a:gd name="T29" fmla="*/ 2147483647 h 106"/>
                <a:gd name="T30" fmla="*/ 2147483647 w 120"/>
                <a:gd name="T31" fmla="*/ 2147483647 h 106"/>
                <a:gd name="T32" fmla="*/ 2147483647 w 120"/>
                <a:gd name="T33" fmla="*/ 2147483647 h 106"/>
                <a:gd name="T34" fmla="*/ 2147483647 w 120"/>
                <a:gd name="T35" fmla="*/ 2147483647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106">
                  <a:moveTo>
                    <a:pt x="60" y="104"/>
                  </a:moveTo>
                  <a:lnTo>
                    <a:pt x="58" y="98"/>
                  </a:lnTo>
                  <a:lnTo>
                    <a:pt x="44" y="96"/>
                  </a:lnTo>
                  <a:lnTo>
                    <a:pt x="36" y="76"/>
                  </a:lnTo>
                  <a:lnTo>
                    <a:pt x="12" y="64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8" y="34"/>
                  </a:lnTo>
                  <a:lnTo>
                    <a:pt x="42" y="16"/>
                  </a:lnTo>
                  <a:lnTo>
                    <a:pt x="54" y="14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118" y="14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12" y="90"/>
                  </a:lnTo>
                  <a:lnTo>
                    <a:pt x="90" y="106"/>
                  </a:lnTo>
                  <a:lnTo>
                    <a:pt x="60" y="104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121"/>
            <p:cNvSpPr>
              <a:spLocks/>
            </p:cNvSpPr>
            <p:nvPr/>
          </p:nvSpPr>
          <p:spPr bwMode="auto">
            <a:xfrm>
              <a:off x="4792663" y="5002436"/>
              <a:ext cx="228600" cy="231775"/>
            </a:xfrm>
            <a:custGeom>
              <a:avLst/>
              <a:gdLst>
                <a:gd name="T0" fmla="*/ 0 w 144"/>
                <a:gd name="T1" fmla="*/ 2147483647 h 146"/>
                <a:gd name="T2" fmla="*/ 0 w 144"/>
                <a:gd name="T3" fmla="*/ 2147483647 h 146"/>
                <a:gd name="T4" fmla="*/ 2147483647 w 144"/>
                <a:gd name="T5" fmla="*/ 2147483647 h 146"/>
                <a:gd name="T6" fmla="*/ 2147483647 w 144"/>
                <a:gd name="T7" fmla="*/ 2147483647 h 146"/>
                <a:gd name="T8" fmla="*/ 2147483647 w 144"/>
                <a:gd name="T9" fmla="*/ 0 h 146"/>
                <a:gd name="T10" fmla="*/ 2147483647 w 144"/>
                <a:gd name="T11" fmla="*/ 2147483647 h 146"/>
                <a:gd name="T12" fmla="*/ 2147483647 w 144"/>
                <a:gd name="T13" fmla="*/ 0 h 146"/>
                <a:gd name="T14" fmla="*/ 2147483647 w 144"/>
                <a:gd name="T15" fmla="*/ 2147483647 h 146"/>
                <a:gd name="T16" fmla="*/ 2147483647 w 144"/>
                <a:gd name="T17" fmla="*/ 2147483647 h 146"/>
                <a:gd name="T18" fmla="*/ 2147483647 w 144"/>
                <a:gd name="T19" fmla="*/ 2147483647 h 146"/>
                <a:gd name="T20" fmla="*/ 2147483647 w 144"/>
                <a:gd name="T21" fmla="*/ 2147483647 h 146"/>
                <a:gd name="T22" fmla="*/ 2147483647 w 144"/>
                <a:gd name="T23" fmla="*/ 2147483647 h 146"/>
                <a:gd name="T24" fmla="*/ 2147483647 w 144"/>
                <a:gd name="T25" fmla="*/ 2147483647 h 146"/>
                <a:gd name="T26" fmla="*/ 2147483647 w 144"/>
                <a:gd name="T27" fmla="*/ 2147483647 h 146"/>
                <a:gd name="T28" fmla="*/ 2147483647 w 144"/>
                <a:gd name="T29" fmla="*/ 2147483647 h 146"/>
                <a:gd name="T30" fmla="*/ 2147483647 w 144"/>
                <a:gd name="T31" fmla="*/ 2147483647 h 146"/>
                <a:gd name="T32" fmla="*/ 2147483647 w 144"/>
                <a:gd name="T33" fmla="*/ 2147483647 h 146"/>
                <a:gd name="T34" fmla="*/ 2147483647 w 144"/>
                <a:gd name="T35" fmla="*/ 2147483647 h 146"/>
                <a:gd name="T36" fmla="*/ 2147483647 w 144"/>
                <a:gd name="T37" fmla="*/ 2147483647 h 146"/>
                <a:gd name="T38" fmla="*/ 2147483647 w 144"/>
                <a:gd name="T39" fmla="*/ 2147483647 h 146"/>
                <a:gd name="T40" fmla="*/ 2147483647 w 144"/>
                <a:gd name="T41" fmla="*/ 2147483647 h 146"/>
                <a:gd name="T42" fmla="*/ 2147483647 w 144"/>
                <a:gd name="T43" fmla="*/ 2147483647 h 146"/>
                <a:gd name="T44" fmla="*/ 2147483647 w 144"/>
                <a:gd name="T45" fmla="*/ 2147483647 h 146"/>
                <a:gd name="T46" fmla="*/ 2147483647 w 144"/>
                <a:gd name="T47" fmla="*/ 2147483647 h 146"/>
                <a:gd name="T48" fmla="*/ 0 w 144"/>
                <a:gd name="T49" fmla="*/ 2147483647 h 1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46">
                  <a:moveTo>
                    <a:pt x="0" y="114"/>
                  </a:moveTo>
                  <a:lnTo>
                    <a:pt x="0" y="66"/>
                  </a:lnTo>
                  <a:lnTo>
                    <a:pt x="14" y="66"/>
                  </a:lnTo>
                  <a:lnTo>
                    <a:pt x="16" y="4"/>
                  </a:lnTo>
                  <a:lnTo>
                    <a:pt x="50" y="0"/>
                  </a:lnTo>
                  <a:lnTo>
                    <a:pt x="56" y="8"/>
                  </a:lnTo>
                  <a:lnTo>
                    <a:pt x="84" y="0"/>
                  </a:lnTo>
                  <a:lnTo>
                    <a:pt x="92" y="12"/>
                  </a:lnTo>
                  <a:lnTo>
                    <a:pt x="96" y="28"/>
                  </a:lnTo>
                  <a:lnTo>
                    <a:pt x="120" y="40"/>
                  </a:lnTo>
                  <a:lnTo>
                    <a:pt x="128" y="60"/>
                  </a:lnTo>
                  <a:lnTo>
                    <a:pt x="142" y="62"/>
                  </a:lnTo>
                  <a:lnTo>
                    <a:pt x="144" y="70"/>
                  </a:lnTo>
                  <a:lnTo>
                    <a:pt x="142" y="74"/>
                  </a:lnTo>
                  <a:lnTo>
                    <a:pt x="132" y="74"/>
                  </a:lnTo>
                  <a:lnTo>
                    <a:pt x="94" y="114"/>
                  </a:lnTo>
                  <a:lnTo>
                    <a:pt x="86" y="128"/>
                  </a:lnTo>
                  <a:lnTo>
                    <a:pt x="66" y="130"/>
                  </a:lnTo>
                  <a:lnTo>
                    <a:pt x="56" y="122"/>
                  </a:lnTo>
                  <a:lnTo>
                    <a:pt x="46" y="122"/>
                  </a:lnTo>
                  <a:lnTo>
                    <a:pt x="42" y="134"/>
                  </a:lnTo>
                  <a:lnTo>
                    <a:pt x="28" y="146"/>
                  </a:lnTo>
                  <a:lnTo>
                    <a:pt x="12" y="146"/>
                  </a:lnTo>
                  <a:lnTo>
                    <a:pt x="12" y="126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122"/>
            <p:cNvSpPr>
              <a:spLocks/>
            </p:cNvSpPr>
            <p:nvPr/>
          </p:nvSpPr>
          <p:spPr bwMode="auto">
            <a:xfrm>
              <a:off x="4592638" y="4986561"/>
              <a:ext cx="225425" cy="304800"/>
            </a:xfrm>
            <a:custGeom>
              <a:avLst/>
              <a:gdLst>
                <a:gd name="T0" fmla="*/ 0 w 142"/>
                <a:gd name="T1" fmla="*/ 0 h 192"/>
                <a:gd name="T2" fmla="*/ 2147483647 w 142"/>
                <a:gd name="T3" fmla="*/ 0 h 192"/>
                <a:gd name="T4" fmla="*/ 2147483647 w 142"/>
                <a:gd name="T5" fmla="*/ 2147483647 h 192"/>
                <a:gd name="T6" fmla="*/ 2147483647 w 142"/>
                <a:gd name="T7" fmla="*/ 2147483647 h 192"/>
                <a:gd name="T8" fmla="*/ 2147483647 w 142"/>
                <a:gd name="T9" fmla="*/ 2147483647 h 192"/>
                <a:gd name="T10" fmla="*/ 2147483647 w 142"/>
                <a:gd name="T11" fmla="*/ 2147483647 h 192"/>
                <a:gd name="T12" fmla="*/ 2147483647 w 142"/>
                <a:gd name="T13" fmla="*/ 2147483647 h 192"/>
                <a:gd name="T14" fmla="*/ 2147483647 w 142"/>
                <a:gd name="T15" fmla="*/ 2147483647 h 192"/>
                <a:gd name="T16" fmla="*/ 2147483647 w 142"/>
                <a:gd name="T17" fmla="*/ 2147483647 h 192"/>
                <a:gd name="T18" fmla="*/ 2147483647 w 142"/>
                <a:gd name="T19" fmla="*/ 2147483647 h 192"/>
                <a:gd name="T20" fmla="*/ 2147483647 w 142"/>
                <a:gd name="T21" fmla="*/ 2147483647 h 192"/>
                <a:gd name="T22" fmla="*/ 2147483647 w 142"/>
                <a:gd name="T23" fmla="*/ 2147483647 h 192"/>
                <a:gd name="T24" fmla="*/ 2147483647 w 142"/>
                <a:gd name="T25" fmla="*/ 2147483647 h 192"/>
                <a:gd name="T26" fmla="*/ 2147483647 w 142"/>
                <a:gd name="T27" fmla="*/ 2147483647 h 192"/>
                <a:gd name="T28" fmla="*/ 2147483647 w 142"/>
                <a:gd name="T29" fmla="*/ 2147483647 h 192"/>
                <a:gd name="T30" fmla="*/ 2147483647 w 142"/>
                <a:gd name="T31" fmla="*/ 2147483647 h 192"/>
                <a:gd name="T32" fmla="*/ 2147483647 w 142"/>
                <a:gd name="T33" fmla="*/ 2147483647 h 192"/>
                <a:gd name="T34" fmla="*/ 2147483647 w 142"/>
                <a:gd name="T35" fmla="*/ 2147483647 h 192"/>
                <a:gd name="T36" fmla="*/ 0 w 142"/>
                <a:gd name="T37" fmla="*/ 2147483647 h 192"/>
                <a:gd name="T38" fmla="*/ 0 w 142"/>
                <a:gd name="T39" fmla="*/ 0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2" h="192">
                  <a:moveTo>
                    <a:pt x="0" y="0"/>
                  </a:moveTo>
                  <a:lnTo>
                    <a:pt x="98" y="0"/>
                  </a:lnTo>
                  <a:lnTo>
                    <a:pt x="106" y="6"/>
                  </a:lnTo>
                  <a:lnTo>
                    <a:pt x="134" y="8"/>
                  </a:lnTo>
                  <a:lnTo>
                    <a:pt x="142" y="14"/>
                  </a:lnTo>
                  <a:lnTo>
                    <a:pt x="140" y="76"/>
                  </a:lnTo>
                  <a:lnTo>
                    <a:pt x="126" y="76"/>
                  </a:lnTo>
                  <a:lnTo>
                    <a:pt x="126" y="182"/>
                  </a:lnTo>
                  <a:lnTo>
                    <a:pt x="110" y="192"/>
                  </a:lnTo>
                  <a:lnTo>
                    <a:pt x="94" y="192"/>
                  </a:lnTo>
                  <a:lnTo>
                    <a:pt x="86" y="188"/>
                  </a:lnTo>
                  <a:lnTo>
                    <a:pt x="80" y="180"/>
                  </a:lnTo>
                  <a:lnTo>
                    <a:pt x="72" y="186"/>
                  </a:lnTo>
                  <a:lnTo>
                    <a:pt x="52" y="164"/>
                  </a:lnTo>
                  <a:lnTo>
                    <a:pt x="44" y="126"/>
                  </a:lnTo>
                  <a:lnTo>
                    <a:pt x="38" y="114"/>
                  </a:lnTo>
                  <a:lnTo>
                    <a:pt x="38" y="82"/>
                  </a:lnTo>
                  <a:lnTo>
                    <a:pt x="12" y="3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123"/>
            <p:cNvSpPr>
              <a:spLocks/>
            </p:cNvSpPr>
            <p:nvPr/>
          </p:nvSpPr>
          <p:spPr bwMode="auto">
            <a:xfrm>
              <a:off x="5056188" y="4808761"/>
              <a:ext cx="257175" cy="428625"/>
            </a:xfrm>
            <a:custGeom>
              <a:avLst/>
              <a:gdLst>
                <a:gd name="T0" fmla="*/ 0 w 162"/>
                <a:gd name="T1" fmla="*/ 2147483647 h 270"/>
                <a:gd name="T2" fmla="*/ 0 w 162"/>
                <a:gd name="T3" fmla="*/ 2147483647 h 270"/>
                <a:gd name="T4" fmla="*/ 2147483647 w 162"/>
                <a:gd name="T5" fmla="*/ 2147483647 h 270"/>
                <a:gd name="T6" fmla="*/ 2147483647 w 162"/>
                <a:gd name="T7" fmla="*/ 2147483647 h 270"/>
                <a:gd name="T8" fmla="*/ 2147483647 w 162"/>
                <a:gd name="T9" fmla="*/ 2147483647 h 270"/>
                <a:gd name="T10" fmla="*/ 2147483647 w 162"/>
                <a:gd name="T11" fmla="*/ 2147483647 h 270"/>
                <a:gd name="T12" fmla="*/ 2147483647 w 162"/>
                <a:gd name="T13" fmla="*/ 2147483647 h 270"/>
                <a:gd name="T14" fmla="*/ 2147483647 w 162"/>
                <a:gd name="T15" fmla="*/ 2147483647 h 270"/>
                <a:gd name="T16" fmla="*/ 2147483647 w 162"/>
                <a:gd name="T17" fmla="*/ 2147483647 h 270"/>
                <a:gd name="T18" fmla="*/ 2147483647 w 162"/>
                <a:gd name="T19" fmla="*/ 2147483647 h 270"/>
                <a:gd name="T20" fmla="*/ 2147483647 w 162"/>
                <a:gd name="T21" fmla="*/ 2147483647 h 270"/>
                <a:gd name="T22" fmla="*/ 2147483647 w 162"/>
                <a:gd name="T23" fmla="*/ 2147483647 h 270"/>
                <a:gd name="T24" fmla="*/ 2147483647 w 162"/>
                <a:gd name="T25" fmla="*/ 2147483647 h 270"/>
                <a:gd name="T26" fmla="*/ 2147483647 w 162"/>
                <a:gd name="T27" fmla="*/ 2147483647 h 270"/>
                <a:gd name="T28" fmla="*/ 2147483647 w 162"/>
                <a:gd name="T29" fmla="*/ 0 h 270"/>
                <a:gd name="T30" fmla="*/ 2147483647 w 162"/>
                <a:gd name="T31" fmla="*/ 2147483647 h 270"/>
                <a:gd name="T32" fmla="*/ 2147483647 w 162"/>
                <a:gd name="T33" fmla="*/ 2147483647 h 270"/>
                <a:gd name="T34" fmla="*/ 2147483647 w 162"/>
                <a:gd name="T35" fmla="*/ 2147483647 h 270"/>
                <a:gd name="T36" fmla="*/ 2147483647 w 162"/>
                <a:gd name="T37" fmla="*/ 2147483647 h 270"/>
                <a:gd name="T38" fmla="*/ 2147483647 w 162"/>
                <a:gd name="T39" fmla="*/ 2147483647 h 270"/>
                <a:gd name="T40" fmla="*/ 2147483647 w 162"/>
                <a:gd name="T41" fmla="*/ 2147483647 h 270"/>
                <a:gd name="T42" fmla="*/ 2147483647 w 162"/>
                <a:gd name="T43" fmla="*/ 2147483647 h 270"/>
                <a:gd name="T44" fmla="*/ 2147483647 w 162"/>
                <a:gd name="T45" fmla="*/ 2147483647 h 270"/>
                <a:gd name="T46" fmla="*/ 2147483647 w 162"/>
                <a:gd name="T47" fmla="*/ 2147483647 h 270"/>
                <a:gd name="T48" fmla="*/ 2147483647 w 162"/>
                <a:gd name="T49" fmla="*/ 2147483647 h 270"/>
                <a:gd name="T50" fmla="*/ 2147483647 w 162"/>
                <a:gd name="T51" fmla="*/ 2147483647 h 270"/>
                <a:gd name="T52" fmla="*/ 2147483647 w 162"/>
                <a:gd name="T53" fmla="*/ 2147483647 h 270"/>
                <a:gd name="T54" fmla="*/ 2147483647 w 162"/>
                <a:gd name="T55" fmla="*/ 2147483647 h 270"/>
                <a:gd name="T56" fmla="*/ 2147483647 w 162"/>
                <a:gd name="T57" fmla="*/ 2147483647 h 270"/>
                <a:gd name="T58" fmla="*/ 2147483647 w 162"/>
                <a:gd name="T59" fmla="*/ 2147483647 h 270"/>
                <a:gd name="T60" fmla="*/ 2147483647 w 162"/>
                <a:gd name="T61" fmla="*/ 2147483647 h 270"/>
                <a:gd name="T62" fmla="*/ 2147483647 w 162"/>
                <a:gd name="T63" fmla="*/ 2147483647 h 270"/>
                <a:gd name="T64" fmla="*/ 2147483647 w 162"/>
                <a:gd name="T65" fmla="*/ 2147483647 h 270"/>
                <a:gd name="T66" fmla="*/ 2147483647 w 162"/>
                <a:gd name="T67" fmla="*/ 2147483647 h 270"/>
                <a:gd name="T68" fmla="*/ 2147483647 w 162"/>
                <a:gd name="T69" fmla="*/ 2147483647 h 270"/>
                <a:gd name="T70" fmla="*/ 2147483647 w 162"/>
                <a:gd name="T71" fmla="*/ 2147483647 h 270"/>
                <a:gd name="T72" fmla="*/ 2147483647 w 162"/>
                <a:gd name="T73" fmla="*/ 2147483647 h 270"/>
                <a:gd name="T74" fmla="*/ 0 w 162"/>
                <a:gd name="T75" fmla="*/ 2147483647 h 2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2" h="270">
                  <a:moveTo>
                    <a:pt x="0" y="88"/>
                  </a:moveTo>
                  <a:lnTo>
                    <a:pt x="0" y="72"/>
                  </a:lnTo>
                  <a:lnTo>
                    <a:pt x="50" y="64"/>
                  </a:lnTo>
                  <a:lnTo>
                    <a:pt x="66" y="64"/>
                  </a:lnTo>
                  <a:lnTo>
                    <a:pt x="64" y="94"/>
                  </a:lnTo>
                  <a:lnTo>
                    <a:pt x="76" y="106"/>
                  </a:lnTo>
                  <a:lnTo>
                    <a:pt x="86" y="92"/>
                  </a:lnTo>
                  <a:lnTo>
                    <a:pt x="84" y="64"/>
                  </a:lnTo>
                  <a:lnTo>
                    <a:pt x="70" y="48"/>
                  </a:lnTo>
                  <a:lnTo>
                    <a:pt x="64" y="32"/>
                  </a:lnTo>
                  <a:lnTo>
                    <a:pt x="68" y="16"/>
                  </a:lnTo>
                  <a:lnTo>
                    <a:pt x="90" y="18"/>
                  </a:lnTo>
                  <a:lnTo>
                    <a:pt x="116" y="20"/>
                  </a:lnTo>
                  <a:lnTo>
                    <a:pt x="142" y="10"/>
                  </a:lnTo>
                  <a:lnTo>
                    <a:pt x="158" y="0"/>
                  </a:lnTo>
                  <a:lnTo>
                    <a:pt x="158" y="40"/>
                  </a:lnTo>
                  <a:lnTo>
                    <a:pt x="162" y="80"/>
                  </a:lnTo>
                  <a:lnTo>
                    <a:pt x="144" y="98"/>
                  </a:lnTo>
                  <a:lnTo>
                    <a:pt x="112" y="118"/>
                  </a:lnTo>
                  <a:lnTo>
                    <a:pt x="76" y="150"/>
                  </a:lnTo>
                  <a:lnTo>
                    <a:pt x="68" y="154"/>
                  </a:lnTo>
                  <a:lnTo>
                    <a:pt x="70" y="168"/>
                  </a:lnTo>
                  <a:lnTo>
                    <a:pt x="80" y="196"/>
                  </a:lnTo>
                  <a:lnTo>
                    <a:pt x="76" y="228"/>
                  </a:lnTo>
                  <a:lnTo>
                    <a:pt x="38" y="248"/>
                  </a:lnTo>
                  <a:lnTo>
                    <a:pt x="34" y="256"/>
                  </a:lnTo>
                  <a:lnTo>
                    <a:pt x="38" y="264"/>
                  </a:lnTo>
                  <a:lnTo>
                    <a:pt x="40" y="270"/>
                  </a:lnTo>
                  <a:lnTo>
                    <a:pt x="24" y="268"/>
                  </a:lnTo>
                  <a:lnTo>
                    <a:pt x="24" y="258"/>
                  </a:lnTo>
                  <a:lnTo>
                    <a:pt x="24" y="222"/>
                  </a:lnTo>
                  <a:lnTo>
                    <a:pt x="16" y="198"/>
                  </a:lnTo>
                  <a:lnTo>
                    <a:pt x="8" y="192"/>
                  </a:lnTo>
                  <a:lnTo>
                    <a:pt x="30" y="176"/>
                  </a:lnTo>
                  <a:lnTo>
                    <a:pt x="38" y="158"/>
                  </a:lnTo>
                  <a:lnTo>
                    <a:pt x="38" y="128"/>
                  </a:lnTo>
                  <a:lnTo>
                    <a:pt x="36" y="10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124"/>
            <p:cNvSpPr>
              <a:spLocks/>
            </p:cNvSpPr>
            <p:nvPr/>
          </p:nvSpPr>
          <p:spPr bwMode="auto">
            <a:xfrm>
              <a:off x="5113338" y="4786536"/>
              <a:ext cx="79375" cy="190500"/>
            </a:xfrm>
            <a:custGeom>
              <a:avLst/>
              <a:gdLst>
                <a:gd name="T0" fmla="*/ 2147483647 w 50"/>
                <a:gd name="T1" fmla="*/ 2147483647 h 120"/>
                <a:gd name="T2" fmla="*/ 2147483647 w 50"/>
                <a:gd name="T3" fmla="*/ 2147483647 h 120"/>
                <a:gd name="T4" fmla="*/ 2147483647 w 50"/>
                <a:gd name="T5" fmla="*/ 2147483647 h 120"/>
                <a:gd name="T6" fmla="*/ 2147483647 w 50"/>
                <a:gd name="T7" fmla="*/ 2147483647 h 120"/>
                <a:gd name="T8" fmla="*/ 2147483647 w 50"/>
                <a:gd name="T9" fmla="*/ 0 h 120"/>
                <a:gd name="T10" fmla="*/ 2147483647 w 50"/>
                <a:gd name="T11" fmla="*/ 0 h 120"/>
                <a:gd name="T12" fmla="*/ 2147483647 w 50"/>
                <a:gd name="T13" fmla="*/ 2147483647 h 120"/>
                <a:gd name="T14" fmla="*/ 2147483647 w 50"/>
                <a:gd name="T15" fmla="*/ 2147483647 h 120"/>
                <a:gd name="T16" fmla="*/ 2147483647 w 50"/>
                <a:gd name="T17" fmla="*/ 2147483647 h 120"/>
                <a:gd name="T18" fmla="*/ 2147483647 w 50"/>
                <a:gd name="T19" fmla="*/ 2147483647 h 120"/>
                <a:gd name="T20" fmla="*/ 2147483647 w 50"/>
                <a:gd name="T21" fmla="*/ 2147483647 h 120"/>
                <a:gd name="T22" fmla="*/ 2147483647 w 50"/>
                <a:gd name="T23" fmla="*/ 2147483647 h 120"/>
                <a:gd name="T24" fmla="*/ 2147483647 w 50"/>
                <a:gd name="T25" fmla="*/ 2147483647 h 120"/>
                <a:gd name="T26" fmla="*/ 2147483647 w 50"/>
                <a:gd name="T27" fmla="*/ 2147483647 h 120"/>
                <a:gd name="T28" fmla="*/ 2147483647 w 50"/>
                <a:gd name="T29" fmla="*/ 2147483647 h 120"/>
                <a:gd name="T30" fmla="*/ 2147483647 w 50"/>
                <a:gd name="T31" fmla="*/ 2147483647 h 120"/>
                <a:gd name="T32" fmla="*/ 0 w 50"/>
                <a:gd name="T33" fmla="*/ 2147483647 h 120"/>
                <a:gd name="T34" fmla="*/ 2147483647 w 50"/>
                <a:gd name="T35" fmla="*/ 2147483647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120">
                  <a:moveTo>
                    <a:pt x="4" y="50"/>
                  </a:moveTo>
                  <a:lnTo>
                    <a:pt x="10" y="44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0" y="12"/>
                  </a:lnTo>
                  <a:lnTo>
                    <a:pt x="32" y="30"/>
                  </a:lnTo>
                  <a:lnTo>
                    <a:pt x="28" y="46"/>
                  </a:lnTo>
                  <a:lnTo>
                    <a:pt x="34" y="62"/>
                  </a:lnTo>
                  <a:lnTo>
                    <a:pt x="48" y="78"/>
                  </a:lnTo>
                  <a:lnTo>
                    <a:pt x="50" y="106"/>
                  </a:lnTo>
                  <a:lnTo>
                    <a:pt x="40" y="120"/>
                  </a:lnTo>
                  <a:lnTo>
                    <a:pt x="28" y="108"/>
                  </a:lnTo>
                  <a:lnTo>
                    <a:pt x="30" y="78"/>
                  </a:lnTo>
                  <a:lnTo>
                    <a:pt x="10" y="78"/>
                  </a:lnTo>
                  <a:lnTo>
                    <a:pt x="0" y="64"/>
                  </a:lnTo>
                  <a:lnTo>
                    <a:pt x="4" y="5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125"/>
            <p:cNvSpPr>
              <a:spLocks/>
            </p:cNvSpPr>
            <p:nvPr/>
          </p:nvSpPr>
          <p:spPr bwMode="auto">
            <a:xfrm>
              <a:off x="4843463" y="4754786"/>
              <a:ext cx="292100" cy="247650"/>
            </a:xfrm>
            <a:custGeom>
              <a:avLst/>
              <a:gdLst>
                <a:gd name="T0" fmla="*/ 2147483647 w 184"/>
                <a:gd name="T1" fmla="*/ 2147483647 h 156"/>
                <a:gd name="T2" fmla="*/ 2147483647 w 184"/>
                <a:gd name="T3" fmla="*/ 2147483647 h 156"/>
                <a:gd name="T4" fmla="*/ 2147483647 w 184"/>
                <a:gd name="T5" fmla="*/ 2147483647 h 156"/>
                <a:gd name="T6" fmla="*/ 2147483647 w 184"/>
                <a:gd name="T7" fmla="*/ 2147483647 h 156"/>
                <a:gd name="T8" fmla="*/ 0 w 184"/>
                <a:gd name="T9" fmla="*/ 2147483647 h 156"/>
                <a:gd name="T10" fmla="*/ 2147483647 w 184"/>
                <a:gd name="T11" fmla="*/ 2147483647 h 156"/>
                <a:gd name="T12" fmla="*/ 2147483647 w 184"/>
                <a:gd name="T13" fmla="*/ 2147483647 h 156"/>
                <a:gd name="T14" fmla="*/ 2147483647 w 184"/>
                <a:gd name="T15" fmla="*/ 2147483647 h 156"/>
                <a:gd name="T16" fmla="*/ 2147483647 w 184"/>
                <a:gd name="T17" fmla="*/ 2147483647 h 156"/>
                <a:gd name="T18" fmla="*/ 2147483647 w 184"/>
                <a:gd name="T19" fmla="*/ 2147483647 h 156"/>
                <a:gd name="T20" fmla="*/ 2147483647 w 184"/>
                <a:gd name="T21" fmla="*/ 2147483647 h 156"/>
                <a:gd name="T22" fmla="*/ 2147483647 w 184"/>
                <a:gd name="T23" fmla="*/ 2147483647 h 156"/>
                <a:gd name="T24" fmla="*/ 2147483647 w 184"/>
                <a:gd name="T25" fmla="*/ 2147483647 h 156"/>
                <a:gd name="T26" fmla="*/ 2147483647 w 184"/>
                <a:gd name="T27" fmla="*/ 2147483647 h 156"/>
                <a:gd name="T28" fmla="*/ 2147483647 w 184"/>
                <a:gd name="T29" fmla="*/ 2147483647 h 156"/>
                <a:gd name="T30" fmla="*/ 2147483647 w 184"/>
                <a:gd name="T31" fmla="*/ 2147483647 h 156"/>
                <a:gd name="T32" fmla="*/ 2147483647 w 184"/>
                <a:gd name="T33" fmla="*/ 2147483647 h 156"/>
                <a:gd name="T34" fmla="*/ 2147483647 w 184"/>
                <a:gd name="T35" fmla="*/ 2147483647 h 156"/>
                <a:gd name="T36" fmla="*/ 2147483647 w 184"/>
                <a:gd name="T37" fmla="*/ 2147483647 h 156"/>
                <a:gd name="T38" fmla="*/ 2147483647 w 184"/>
                <a:gd name="T39" fmla="*/ 0 h 156"/>
                <a:gd name="T40" fmla="*/ 2147483647 w 184"/>
                <a:gd name="T41" fmla="*/ 0 h 156"/>
                <a:gd name="T42" fmla="*/ 2147483647 w 184"/>
                <a:gd name="T43" fmla="*/ 2147483647 h 156"/>
                <a:gd name="T44" fmla="*/ 2147483647 w 184"/>
                <a:gd name="T45" fmla="*/ 2147483647 h 156"/>
                <a:gd name="T46" fmla="*/ 2147483647 w 184"/>
                <a:gd name="T47" fmla="*/ 2147483647 h 156"/>
                <a:gd name="T48" fmla="*/ 2147483647 w 184"/>
                <a:gd name="T49" fmla="*/ 2147483647 h 156"/>
                <a:gd name="T50" fmla="*/ 2147483647 w 184"/>
                <a:gd name="T51" fmla="*/ 2147483647 h 156"/>
                <a:gd name="T52" fmla="*/ 2147483647 w 184"/>
                <a:gd name="T53" fmla="*/ 2147483647 h 156"/>
                <a:gd name="T54" fmla="*/ 2147483647 w 184"/>
                <a:gd name="T55" fmla="*/ 2147483647 h 156"/>
                <a:gd name="T56" fmla="*/ 2147483647 w 184"/>
                <a:gd name="T57" fmla="*/ 2147483647 h 156"/>
                <a:gd name="T58" fmla="*/ 2147483647 w 184"/>
                <a:gd name="T59" fmla="*/ 2147483647 h 156"/>
                <a:gd name="T60" fmla="*/ 2147483647 w 184"/>
                <a:gd name="T61" fmla="*/ 2147483647 h 156"/>
                <a:gd name="T62" fmla="*/ 2147483647 w 184"/>
                <a:gd name="T63" fmla="*/ 2147483647 h 156"/>
                <a:gd name="T64" fmla="*/ 2147483647 w 184"/>
                <a:gd name="T65" fmla="*/ 2147483647 h 156"/>
                <a:gd name="T66" fmla="*/ 2147483647 w 184"/>
                <a:gd name="T67" fmla="*/ 2147483647 h 156"/>
                <a:gd name="T68" fmla="*/ 2147483647 w 184"/>
                <a:gd name="T69" fmla="*/ 2147483647 h 1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4" h="156">
                  <a:moveTo>
                    <a:pt x="52" y="156"/>
                  </a:moveTo>
                  <a:lnTo>
                    <a:pt x="46" y="150"/>
                  </a:lnTo>
                  <a:lnTo>
                    <a:pt x="20" y="148"/>
                  </a:lnTo>
                  <a:lnTo>
                    <a:pt x="2" y="128"/>
                  </a:lnTo>
                  <a:lnTo>
                    <a:pt x="0" y="76"/>
                  </a:lnTo>
                  <a:lnTo>
                    <a:pt x="30" y="76"/>
                  </a:lnTo>
                  <a:lnTo>
                    <a:pt x="30" y="42"/>
                  </a:lnTo>
                  <a:lnTo>
                    <a:pt x="48" y="50"/>
                  </a:lnTo>
                  <a:lnTo>
                    <a:pt x="68" y="58"/>
                  </a:lnTo>
                  <a:lnTo>
                    <a:pt x="82" y="52"/>
                  </a:lnTo>
                  <a:lnTo>
                    <a:pt x="90" y="64"/>
                  </a:lnTo>
                  <a:lnTo>
                    <a:pt x="102" y="70"/>
                  </a:lnTo>
                  <a:lnTo>
                    <a:pt x="110" y="82"/>
                  </a:lnTo>
                  <a:lnTo>
                    <a:pt x="124" y="82"/>
                  </a:lnTo>
                  <a:lnTo>
                    <a:pt x="124" y="64"/>
                  </a:lnTo>
                  <a:lnTo>
                    <a:pt x="110" y="58"/>
                  </a:lnTo>
                  <a:lnTo>
                    <a:pt x="100" y="48"/>
                  </a:lnTo>
                  <a:lnTo>
                    <a:pt x="104" y="26"/>
                  </a:lnTo>
                  <a:lnTo>
                    <a:pt x="102" y="8"/>
                  </a:lnTo>
                  <a:lnTo>
                    <a:pt x="118" y="0"/>
                  </a:lnTo>
                  <a:lnTo>
                    <a:pt x="136" y="0"/>
                  </a:lnTo>
                  <a:lnTo>
                    <a:pt x="178" y="20"/>
                  </a:lnTo>
                  <a:lnTo>
                    <a:pt x="184" y="34"/>
                  </a:lnTo>
                  <a:lnTo>
                    <a:pt x="180" y="40"/>
                  </a:lnTo>
                  <a:lnTo>
                    <a:pt x="180" y="64"/>
                  </a:lnTo>
                  <a:lnTo>
                    <a:pt x="174" y="70"/>
                  </a:lnTo>
                  <a:lnTo>
                    <a:pt x="170" y="84"/>
                  </a:lnTo>
                  <a:lnTo>
                    <a:pt x="180" y="98"/>
                  </a:lnTo>
                  <a:lnTo>
                    <a:pt x="134" y="106"/>
                  </a:lnTo>
                  <a:lnTo>
                    <a:pt x="134" y="122"/>
                  </a:lnTo>
                  <a:lnTo>
                    <a:pt x="114" y="120"/>
                  </a:lnTo>
                  <a:lnTo>
                    <a:pt x="106" y="134"/>
                  </a:lnTo>
                  <a:lnTo>
                    <a:pt x="94" y="136"/>
                  </a:lnTo>
                  <a:lnTo>
                    <a:pt x="80" y="154"/>
                  </a:lnTo>
                  <a:lnTo>
                    <a:pt x="52" y="15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126"/>
            <p:cNvSpPr>
              <a:spLocks/>
            </p:cNvSpPr>
            <p:nvPr/>
          </p:nvSpPr>
          <p:spPr bwMode="auto">
            <a:xfrm>
              <a:off x="5030788" y="4570636"/>
              <a:ext cx="276225" cy="269875"/>
            </a:xfrm>
            <a:custGeom>
              <a:avLst/>
              <a:gdLst>
                <a:gd name="T0" fmla="*/ 2147483647 w 174"/>
                <a:gd name="T1" fmla="*/ 2147483647 h 170"/>
                <a:gd name="T2" fmla="*/ 2147483647 w 174"/>
                <a:gd name="T3" fmla="*/ 2147483647 h 170"/>
                <a:gd name="T4" fmla="*/ 2147483647 w 174"/>
                <a:gd name="T5" fmla="*/ 2147483647 h 170"/>
                <a:gd name="T6" fmla="*/ 0 w 174"/>
                <a:gd name="T7" fmla="*/ 2147483647 h 170"/>
                <a:gd name="T8" fmla="*/ 2147483647 w 174"/>
                <a:gd name="T9" fmla="*/ 2147483647 h 170"/>
                <a:gd name="T10" fmla="*/ 2147483647 w 174"/>
                <a:gd name="T11" fmla="*/ 2147483647 h 170"/>
                <a:gd name="T12" fmla="*/ 2147483647 w 174"/>
                <a:gd name="T13" fmla="*/ 2147483647 h 170"/>
                <a:gd name="T14" fmla="*/ 2147483647 w 174"/>
                <a:gd name="T15" fmla="*/ 0 h 170"/>
                <a:gd name="T16" fmla="*/ 2147483647 w 174"/>
                <a:gd name="T17" fmla="*/ 0 h 170"/>
                <a:gd name="T18" fmla="*/ 2147483647 w 174"/>
                <a:gd name="T19" fmla="*/ 2147483647 h 170"/>
                <a:gd name="T20" fmla="*/ 2147483647 w 174"/>
                <a:gd name="T21" fmla="*/ 2147483647 h 170"/>
                <a:gd name="T22" fmla="*/ 2147483647 w 174"/>
                <a:gd name="T23" fmla="*/ 2147483647 h 170"/>
                <a:gd name="T24" fmla="*/ 2147483647 w 174"/>
                <a:gd name="T25" fmla="*/ 2147483647 h 170"/>
                <a:gd name="T26" fmla="*/ 2147483647 w 174"/>
                <a:gd name="T27" fmla="*/ 2147483647 h 170"/>
                <a:gd name="T28" fmla="*/ 2147483647 w 174"/>
                <a:gd name="T29" fmla="*/ 2147483647 h 170"/>
                <a:gd name="T30" fmla="*/ 2147483647 w 174"/>
                <a:gd name="T31" fmla="*/ 2147483647 h 170"/>
                <a:gd name="T32" fmla="*/ 2147483647 w 174"/>
                <a:gd name="T33" fmla="*/ 2147483647 h 170"/>
                <a:gd name="T34" fmla="*/ 2147483647 w 174"/>
                <a:gd name="T35" fmla="*/ 2147483647 h 170"/>
                <a:gd name="T36" fmla="*/ 2147483647 w 174"/>
                <a:gd name="T37" fmla="*/ 2147483647 h 170"/>
                <a:gd name="T38" fmla="*/ 2147483647 w 174"/>
                <a:gd name="T39" fmla="*/ 2147483647 h 170"/>
                <a:gd name="T40" fmla="*/ 2147483647 w 174"/>
                <a:gd name="T41" fmla="*/ 2147483647 h 170"/>
                <a:gd name="T42" fmla="*/ 2147483647 w 174"/>
                <a:gd name="T43" fmla="*/ 2147483647 h 170"/>
                <a:gd name="T44" fmla="*/ 2147483647 w 174"/>
                <a:gd name="T45" fmla="*/ 2147483647 h 170"/>
                <a:gd name="T46" fmla="*/ 2147483647 w 174"/>
                <a:gd name="T47" fmla="*/ 2147483647 h 170"/>
                <a:gd name="T48" fmla="*/ 2147483647 w 174"/>
                <a:gd name="T49" fmla="*/ 2147483647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4" h="170">
                  <a:moveTo>
                    <a:pt x="18" y="116"/>
                  </a:moveTo>
                  <a:lnTo>
                    <a:pt x="16" y="100"/>
                  </a:lnTo>
                  <a:lnTo>
                    <a:pt x="2" y="82"/>
                  </a:lnTo>
                  <a:lnTo>
                    <a:pt x="0" y="56"/>
                  </a:lnTo>
                  <a:lnTo>
                    <a:pt x="20" y="34"/>
                  </a:lnTo>
                  <a:lnTo>
                    <a:pt x="16" y="20"/>
                  </a:lnTo>
                  <a:lnTo>
                    <a:pt x="22" y="12"/>
                  </a:lnTo>
                  <a:lnTo>
                    <a:pt x="16" y="0"/>
                  </a:lnTo>
                  <a:lnTo>
                    <a:pt x="38" y="0"/>
                  </a:lnTo>
                  <a:lnTo>
                    <a:pt x="76" y="2"/>
                  </a:lnTo>
                  <a:lnTo>
                    <a:pt x="128" y="30"/>
                  </a:lnTo>
                  <a:lnTo>
                    <a:pt x="132" y="40"/>
                  </a:lnTo>
                  <a:lnTo>
                    <a:pt x="156" y="58"/>
                  </a:lnTo>
                  <a:lnTo>
                    <a:pt x="150" y="72"/>
                  </a:lnTo>
                  <a:lnTo>
                    <a:pt x="148" y="86"/>
                  </a:lnTo>
                  <a:lnTo>
                    <a:pt x="156" y="98"/>
                  </a:lnTo>
                  <a:lnTo>
                    <a:pt x="156" y="126"/>
                  </a:lnTo>
                  <a:lnTo>
                    <a:pt x="174" y="150"/>
                  </a:lnTo>
                  <a:lnTo>
                    <a:pt x="158" y="160"/>
                  </a:lnTo>
                  <a:lnTo>
                    <a:pt x="132" y="170"/>
                  </a:lnTo>
                  <a:lnTo>
                    <a:pt x="84" y="166"/>
                  </a:lnTo>
                  <a:lnTo>
                    <a:pt x="82" y="148"/>
                  </a:lnTo>
                  <a:lnTo>
                    <a:pt x="74" y="136"/>
                  </a:lnTo>
                  <a:lnTo>
                    <a:pt x="60" y="136"/>
                  </a:lnTo>
                  <a:lnTo>
                    <a:pt x="18" y="11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127"/>
            <p:cNvSpPr>
              <a:spLocks/>
            </p:cNvSpPr>
            <p:nvPr/>
          </p:nvSpPr>
          <p:spPr bwMode="auto">
            <a:xfrm>
              <a:off x="5027613" y="4602386"/>
              <a:ext cx="34925" cy="57150"/>
            </a:xfrm>
            <a:custGeom>
              <a:avLst/>
              <a:gdLst>
                <a:gd name="T0" fmla="*/ 2147483647 w 22"/>
                <a:gd name="T1" fmla="*/ 0 h 36"/>
                <a:gd name="T2" fmla="*/ 2147483647 w 22"/>
                <a:gd name="T3" fmla="*/ 2147483647 h 36"/>
                <a:gd name="T4" fmla="*/ 0 w 22"/>
                <a:gd name="T5" fmla="*/ 2147483647 h 36"/>
                <a:gd name="T6" fmla="*/ 2147483647 w 22"/>
                <a:gd name="T7" fmla="*/ 2147483647 h 36"/>
                <a:gd name="T8" fmla="*/ 2147483647 w 22"/>
                <a:gd name="T9" fmla="*/ 2147483647 h 36"/>
                <a:gd name="T10" fmla="*/ 2147483647 w 22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36">
                  <a:moveTo>
                    <a:pt x="18" y="0"/>
                  </a:moveTo>
                  <a:lnTo>
                    <a:pt x="10" y="2"/>
                  </a:lnTo>
                  <a:lnTo>
                    <a:pt x="0" y="12"/>
                  </a:lnTo>
                  <a:lnTo>
                    <a:pt x="2" y="36"/>
                  </a:lnTo>
                  <a:lnTo>
                    <a:pt x="22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128"/>
            <p:cNvSpPr>
              <a:spLocks/>
            </p:cNvSpPr>
            <p:nvPr/>
          </p:nvSpPr>
          <p:spPr bwMode="auto">
            <a:xfrm>
              <a:off x="5018088" y="4570636"/>
              <a:ext cx="47625" cy="50800"/>
            </a:xfrm>
            <a:custGeom>
              <a:avLst/>
              <a:gdLst>
                <a:gd name="T0" fmla="*/ 2147483647 w 30"/>
                <a:gd name="T1" fmla="*/ 2147483647 h 32"/>
                <a:gd name="T2" fmla="*/ 2147483647 w 30"/>
                <a:gd name="T3" fmla="*/ 0 h 32"/>
                <a:gd name="T4" fmla="*/ 2147483647 w 30"/>
                <a:gd name="T5" fmla="*/ 2147483647 h 32"/>
                <a:gd name="T6" fmla="*/ 2147483647 w 30"/>
                <a:gd name="T7" fmla="*/ 2147483647 h 32"/>
                <a:gd name="T8" fmla="*/ 2147483647 w 30"/>
                <a:gd name="T9" fmla="*/ 2147483647 h 32"/>
                <a:gd name="T10" fmla="*/ 2147483647 w 30"/>
                <a:gd name="T11" fmla="*/ 2147483647 h 32"/>
                <a:gd name="T12" fmla="*/ 0 w 30"/>
                <a:gd name="T13" fmla="*/ 2147483647 h 32"/>
                <a:gd name="T14" fmla="*/ 2147483647 w 30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32">
                  <a:moveTo>
                    <a:pt x="10" y="2"/>
                  </a:moveTo>
                  <a:lnTo>
                    <a:pt x="24" y="0"/>
                  </a:lnTo>
                  <a:lnTo>
                    <a:pt x="30" y="1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6" y="32"/>
                  </a:lnTo>
                  <a:lnTo>
                    <a:pt x="0" y="1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129"/>
            <p:cNvSpPr>
              <a:spLocks/>
            </p:cNvSpPr>
            <p:nvPr/>
          </p:nvSpPr>
          <p:spPr bwMode="auto">
            <a:xfrm>
              <a:off x="5033963" y="4440461"/>
              <a:ext cx="136525" cy="133350"/>
            </a:xfrm>
            <a:custGeom>
              <a:avLst/>
              <a:gdLst>
                <a:gd name="T0" fmla="*/ 0 w 86"/>
                <a:gd name="T1" fmla="*/ 2147483647 h 84"/>
                <a:gd name="T2" fmla="*/ 2147483647 w 86"/>
                <a:gd name="T3" fmla="*/ 2147483647 h 84"/>
                <a:gd name="T4" fmla="*/ 2147483647 w 86"/>
                <a:gd name="T5" fmla="*/ 2147483647 h 84"/>
                <a:gd name="T6" fmla="*/ 2147483647 w 86"/>
                <a:gd name="T7" fmla="*/ 2147483647 h 84"/>
                <a:gd name="T8" fmla="*/ 2147483647 w 86"/>
                <a:gd name="T9" fmla="*/ 2147483647 h 84"/>
                <a:gd name="T10" fmla="*/ 2147483647 w 86"/>
                <a:gd name="T11" fmla="*/ 2147483647 h 84"/>
                <a:gd name="T12" fmla="*/ 2147483647 w 86"/>
                <a:gd name="T13" fmla="*/ 2147483647 h 84"/>
                <a:gd name="T14" fmla="*/ 2147483647 w 86"/>
                <a:gd name="T15" fmla="*/ 0 h 84"/>
                <a:gd name="T16" fmla="*/ 2147483647 w 86"/>
                <a:gd name="T17" fmla="*/ 2147483647 h 84"/>
                <a:gd name="T18" fmla="*/ 2147483647 w 86"/>
                <a:gd name="T19" fmla="*/ 2147483647 h 84"/>
                <a:gd name="T20" fmla="*/ 2147483647 w 86"/>
                <a:gd name="T21" fmla="*/ 2147483647 h 84"/>
                <a:gd name="T22" fmla="*/ 2147483647 w 86"/>
                <a:gd name="T23" fmla="*/ 2147483647 h 84"/>
                <a:gd name="T24" fmla="*/ 2147483647 w 86"/>
                <a:gd name="T25" fmla="*/ 2147483647 h 84"/>
                <a:gd name="T26" fmla="*/ 2147483647 w 86"/>
                <a:gd name="T27" fmla="*/ 2147483647 h 84"/>
                <a:gd name="T28" fmla="*/ 2147483647 w 86"/>
                <a:gd name="T29" fmla="*/ 2147483647 h 84"/>
                <a:gd name="T30" fmla="*/ 0 w 86"/>
                <a:gd name="T31" fmla="*/ 2147483647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6" h="84">
                  <a:moveTo>
                    <a:pt x="0" y="84"/>
                  </a:moveTo>
                  <a:lnTo>
                    <a:pt x="2" y="64"/>
                  </a:lnTo>
                  <a:lnTo>
                    <a:pt x="6" y="52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0" y="28"/>
                  </a:lnTo>
                  <a:lnTo>
                    <a:pt x="16" y="4"/>
                  </a:lnTo>
                  <a:lnTo>
                    <a:pt x="68" y="0"/>
                  </a:lnTo>
                  <a:lnTo>
                    <a:pt x="80" y="20"/>
                  </a:lnTo>
                  <a:lnTo>
                    <a:pt x="86" y="42"/>
                  </a:lnTo>
                  <a:lnTo>
                    <a:pt x="72" y="58"/>
                  </a:lnTo>
                  <a:lnTo>
                    <a:pt x="76" y="72"/>
                  </a:lnTo>
                  <a:lnTo>
                    <a:pt x="70" y="84"/>
                  </a:lnTo>
                  <a:lnTo>
                    <a:pt x="36" y="82"/>
                  </a:lnTo>
                  <a:lnTo>
                    <a:pt x="14" y="8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130"/>
            <p:cNvSpPr>
              <a:spLocks/>
            </p:cNvSpPr>
            <p:nvPr/>
          </p:nvSpPr>
          <p:spPr bwMode="auto">
            <a:xfrm>
              <a:off x="4592638" y="4691286"/>
              <a:ext cx="333375" cy="323850"/>
            </a:xfrm>
            <a:custGeom>
              <a:avLst/>
              <a:gdLst>
                <a:gd name="T0" fmla="*/ 0 w 210"/>
                <a:gd name="T1" fmla="*/ 2147483647 h 204"/>
                <a:gd name="T2" fmla="*/ 0 w 210"/>
                <a:gd name="T3" fmla="*/ 2147483647 h 204"/>
                <a:gd name="T4" fmla="*/ 2147483647 w 210"/>
                <a:gd name="T5" fmla="*/ 2147483647 h 204"/>
                <a:gd name="T6" fmla="*/ 2147483647 w 210"/>
                <a:gd name="T7" fmla="*/ 2147483647 h 204"/>
                <a:gd name="T8" fmla="*/ 2147483647 w 210"/>
                <a:gd name="T9" fmla="*/ 2147483647 h 204"/>
                <a:gd name="T10" fmla="*/ 2147483647 w 210"/>
                <a:gd name="T11" fmla="*/ 2147483647 h 204"/>
                <a:gd name="T12" fmla="*/ 2147483647 w 210"/>
                <a:gd name="T13" fmla="*/ 2147483647 h 204"/>
                <a:gd name="T14" fmla="*/ 0 w 210"/>
                <a:gd name="T15" fmla="*/ 2147483647 h 204"/>
                <a:gd name="T16" fmla="*/ 2147483647 w 210"/>
                <a:gd name="T17" fmla="*/ 0 h 204"/>
                <a:gd name="T18" fmla="*/ 2147483647 w 210"/>
                <a:gd name="T19" fmla="*/ 0 h 204"/>
                <a:gd name="T20" fmla="*/ 2147483647 w 210"/>
                <a:gd name="T21" fmla="*/ 2147483647 h 204"/>
                <a:gd name="T22" fmla="*/ 2147483647 w 210"/>
                <a:gd name="T23" fmla="*/ 2147483647 h 204"/>
                <a:gd name="T24" fmla="*/ 2147483647 w 210"/>
                <a:gd name="T25" fmla="*/ 2147483647 h 204"/>
                <a:gd name="T26" fmla="*/ 2147483647 w 210"/>
                <a:gd name="T27" fmla="*/ 2147483647 h 204"/>
                <a:gd name="T28" fmla="*/ 2147483647 w 210"/>
                <a:gd name="T29" fmla="*/ 2147483647 h 204"/>
                <a:gd name="T30" fmla="*/ 2147483647 w 210"/>
                <a:gd name="T31" fmla="*/ 2147483647 h 204"/>
                <a:gd name="T32" fmla="*/ 2147483647 w 210"/>
                <a:gd name="T33" fmla="*/ 2147483647 h 204"/>
                <a:gd name="T34" fmla="*/ 2147483647 w 210"/>
                <a:gd name="T35" fmla="*/ 2147483647 h 204"/>
                <a:gd name="T36" fmla="*/ 2147483647 w 210"/>
                <a:gd name="T37" fmla="*/ 2147483647 h 204"/>
                <a:gd name="T38" fmla="*/ 2147483647 w 210"/>
                <a:gd name="T39" fmla="*/ 2147483647 h 204"/>
                <a:gd name="T40" fmla="*/ 2147483647 w 210"/>
                <a:gd name="T41" fmla="*/ 2147483647 h 204"/>
                <a:gd name="T42" fmla="*/ 2147483647 w 210"/>
                <a:gd name="T43" fmla="*/ 2147483647 h 204"/>
                <a:gd name="T44" fmla="*/ 2147483647 w 210"/>
                <a:gd name="T45" fmla="*/ 2147483647 h 204"/>
                <a:gd name="T46" fmla="*/ 2147483647 w 210"/>
                <a:gd name="T47" fmla="*/ 2147483647 h 204"/>
                <a:gd name="T48" fmla="*/ 2147483647 w 210"/>
                <a:gd name="T49" fmla="*/ 2147483647 h 204"/>
                <a:gd name="T50" fmla="*/ 2147483647 w 210"/>
                <a:gd name="T51" fmla="*/ 2147483647 h 204"/>
                <a:gd name="T52" fmla="*/ 2147483647 w 210"/>
                <a:gd name="T53" fmla="*/ 2147483647 h 204"/>
                <a:gd name="T54" fmla="*/ 2147483647 w 210"/>
                <a:gd name="T55" fmla="*/ 2147483647 h 204"/>
                <a:gd name="T56" fmla="*/ 2147483647 w 210"/>
                <a:gd name="T57" fmla="*/ 2147483647 h 204"/>
                <a:gd name="T58" fmla="*/ 2147483647 w 210"/>
                <a:gd name="T59" fmla="*/ 2147483647 h 204"/>
                <a:gd name="T60" fmla="*/ 2147483647 w 210"/>
                <a:gd name="T61" fmla="*/ 2147483647 h 204"/>
                <a:gd name="T62" fmla="*/ 2147483647 w 210"/>
                <a:gd name="T63" fmla="*/ 2147483647 h 204"/>
                <a:gd name="T64" fmla="*/ 0 w 210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0" h="204">
                  <a:moveTo>
                    <a:pt x="0" y="186"/>
                  </a:moveTo>
                  <a:lnTo>
                    <a:pt x="0" y="162"/>
                  </a:lnTo>
                  <a:lnTo>
                    <a:pt x="8" y="126"/>
                  </a:lnTo>
                  <a:lnTo>
                    <a:pt x="28" y="94"/>
                  </a:lnTo>
                  <a:lnTo>
                    <a:pt x="28" y="78"/>
                  </a:lnTo>
                  <a:lnTo>
                    <a:pt x="16" y="52"/>
                  </a:lnTo>
                  <a:lnTo>
                    <a:pt x="20" y="38"/>
                  </a:lnTo>
                  <a:lnTo>
                    <a:pt x="0" y="2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6" y="14"/>
                  </a:lnTo>
                  <a:lnTo>
                    <a:pt x="86" y="32"/>
                  </a:lnTo>
                  <a:lnTo>
                    <a:pt x="116" y="34"/>
                  </a:lnTo>
                  <a:lnTo>
                    <a:pt x="126" y="18"/>
                  </a:lnTo>
                  <a:lnTo>
                    <a:pt x="152" y="24"/>
                  </a:lnTo>
                  <a:lnTo>
                    <a:pt x="154" y="64"/>
                  </a:lnTo>
                  <a:lnTo>
                    <a:pt x="164" y="70"/>
                  </a:lnTo>
                  <a:lnTo>
                    <a:pt x="162" y="82"/>
                  </a:lnTo>
                  <a:lnTo>
                    <a:pt x="188" y="82"/>
                  </a:lnTo>
                  <a:lnTo>
                    <a:pt x="188" y="116"/>
                  </a:lnTo>
                  <a:lnTo>
                    <a:pt x="158" y="116"/>
                  </a:lnTo>
                  <a:lnTo>
                    <a:pt x="160" y="168"/>
                  </a:lnTo>
                  <a:lnTo>
                    <a:pt x="178" y="188"/>
                  </a:lnTo>
                  <a:lnTo>
                    <a:pt x="204" y="190"/>
                  </a:lnTo>
                  <a:lnTo>
                    <a:pt x="210" y="196"/>
                  </a:lnTo>
                  <a:lnTo>
                    <a:pt x="204" y="196"/>
                  </a:lnTo>
                  <a:lnTo>
                    <a:pt x="182" y="204"/>
                  </a:lnTo>
                  <a:lnTo>
                    <a:pt x="176" y="196"/>
                  </a:lnTo>
                  <a:lnTo>
                    <a:pt x="142" y="200"/>
                  </a:lnTo>
                  <a:lnTo>
                    <a:pt x="134" y="194"/>
                  </a:lnTo>
                  <a:lnTo>
                    <a:pt x="106" y="192"/>
                  </a:lnTo>
                  <a:lnTo>
                    <a:pt x="98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131"/>
            <p:cNvSpPr>
              <a:spLocks/>
            </p:cNvSpPr>
            <p:nvPr/>
          </p:nvSpPr>
          <p:spPr bwMode="auto">
            <a:xfrm>
              <a:off x="4602163" y="4408711"/>
              <a:ext cx="473075" cy="476250"/>
            </a:xfrm>
            <a:custGeom>
              <a:avLst/>
              <a:gdLst>
                <a:gd name="T0" fmla="*/ 0 w 298"/>
                <a:gd name="T1" fmla="*/ 2147483647 h 300"/>
                <a:gd name="T2" fmla="*/ 2147483647 w 298"/>
                <a:gd name="T3" fmla="*/ 2147483647 h 300"/>
                <a:gd name="T4" fmla="*/ 2147483647 w 298"/>
                <a:gd name="T5" fmla="*/ 2147483647 h 300"/>
                <a:gd name="T6" fmla="*/ 2147483647 w 298"/>
                <a:gd name="T7" fmla="*/ 2147483647 h 300"/>
                <a:gd name="T8" fmla="*/ 2147483647 w 298"/>
                <a:gd name="T9" fmla="*/ 2147483647 h 300"/>
                <a:gd name="T10" fmla="*/ 2147483647 w 298"/>
                <a:gd name="T11" fmla="*/ 2147483647 h 300"/>
                <a:gd name="T12" fmla="*/ 2147483647 w 298"/>
                <a:gd name="T13" fmla="*/ 2147483647 h 300"/>
                <a:gd name="T14" fmla="*/ 2147483647 w 298"/>
                <a:gd name="T15" fmla="*/ 2147483647 h 300"/>
                <a:gd name="T16" fmla="*/ 2147483647 w 298"/>
                <a:gd name="T17" fmla="*/ 2147483647 h 300"/>
                <a:gd name="T18" fmla="*/ 2147483647 w 298"/>
                <a:gd name="T19" fmla="*/ 2147483647 h 300"/>
                <a:gd name="T20" fmla="*/ 2147483647 w 298"/>
                <a:gd name="T21" fmla="*/ 0 h 300"/>
                <a:gd name="T22" fmla="*/ 2147483647 w 298"/>
                <a:gd name="T23" fmla="*/ 2147483647 h 300"/>
                <a:gd name="T24" fmla="*/ 2147483647 w 298"/>
                <a:gd name="T25" fmla="*/ 2147483647 h 300"/>
                <a:gd name="T26" fmla="*/ 2147483647 w 298"/>
                <a:gd name="T27" fmla="*/ 2147483647 h 300"/>
                <a:gd name="T28" fmla="*/ 2147483647 w 298"/>
                <a:gd name="T29" fmla="*/ 2147483647 h 300"/>
                <a:gd name="T30" fmla="*/ 2147483647 w 298"/>
                <a:gd name="T31" fmla="*/ 2147483647 h 300"/>
                <a:gd name="T32" fmla="*/ 2147483647 w 298"/>
                <a:gd name="T33" fmla="*/ 2147483647 h 300"/>
                <a:gd name="T34" fmla="*/ 2147483647 w 298"/>
                <a:gd name="T35" fmla="*/ 2147483647 h 300"/>
                <a:gd name="T36" fmla="*/ 2147483647 w 298"/>
                <a:gd name="T37" fmla="*/ 2147483647 h 300"/>
                <a:gd name="T38" fmla="*/ 2147483647 w 298"/>
                <a:gd name="T39" fmla="*/ 2147483647 h 300"/>
                <a:gd name="T40" fmla="*/ 2147483647 w 298"/>
                <a:gd name="T41" fmla="*/ 2147483647 h 300"/>
                <a:gd name="T42" fmla="*/ 2147483647 w 298"/>
                <a:gd name="T43" fmla="*/ 2147483647 h 300"/>
                <a:gd name="T44" fmla="*/ 2147483647 w 298"/>
                <a:gd name="T45" fmla="*/ 2147483647 h 300"/>
                <a:gd name="T46" fmla="*/ 2147483647 w 298"/>
                <a:gd name="T47" fmla="*/ 2147483647 h 300"/>
                <a:gd name="T48" fmla="*/ 2147483647 w 298"/>
                <a:gd name="T49" fmla="*/ 2147483647 h 300"/>
                <a:gd name="T50" fmla="*/ 2147483647 w 298"/>
                <a:gd name="T51" fmla="*/ 2147483647 h 300"/>
                <a:gd name="T52" fmla="*/ 2147483647 w 298"/>
                <a:gd name="T53" fmla="*/ 2147483647 h 300"/>
                <a:gd name="T54" fmla="*/ 2147483647 w 298"/>
                <a:gd name="T55" fmla="*/ 2147483647 h 300"/>
                <a:gd name="T56" fmla="*/ 2147483647 w 298"/>
                <a:gd name="T57" fmla="*/ 2147483647 h 300"/>
                <a:gd name="T58" fmla="*/ 2147483647 w 298"/>
                <a:gd name="T59" fmla="*/ 2147483647 h 300"/>
                <a:gd name="T60" fmla="*/ 2147483647 w 298"/>
                <a:gd name="T61" fmla="*/ 2147483647 h 300"/>
                <a:gd name="T62" fmla="*/ 2147483647 w 298"/>
                <a:gd name="T63" fmla="*/ 2147483647 h 300"/>
                <a:gd name="T64" fmla="*/ 2147483647 w 298"/>
                <a:gd name="T65" fmla="*/ 2147483647 h 300"/>
                <a:gd name="T66" fmla="*/ 2147483647 w 298"/>
                <a:gd name="T67" fmla="*/ 2147483647 h 300"/>
                <a:gd name="T68" fmla="*/ 2147483647 w 298"/>
                <a:gd name="T69" fmla="*/ 2147483647 h 300"/>
                <a:gd name="T70" fmla="*/ 2147483647 w 298"/>
                <a:gd name="T71" fmla="*/ 2147483647 h 300"/>
                <a:gd name="T72" fmla="*/ 2147483647 w 298"/>
                <a:gd name="T73" fmla="*/ 2147483647 h 300"/>
                <a:gd name="T74" fmla="*/ 2147483647 w 298"/>
                <a:gd name="T75" fmla="*/ 2147483647 h 300"/>
                <a:gd name="T76" fmla="*/ 2147483647 w 298"/>
                <a:gd name="T77" fmla="*/ 2147483647 h 300"/>
                <a:gd name="T78" fmla="*/ 2147483647 w 298"/>
                <a:gd name="T79" fmla="*/ 2147483647 h 300"/>
                <a:gd name="T80" fmla="*/ 2147483647 w 298"/>
                <a:gd name="T81" fmla="*/ 2147483647 h 300"/>
                <a:gd name="T82" fmla="*/ 2147483647 w 298"/>
                <a:gd name="T83" fmla="*/ 2147483647 h 300"/>
                <a:gd name="T84" fmla="*/ 2147483647 w 298"/>
                <a:gd name="T85" fmla="*/ 2147483647 h 300"/>
                <a:gd name="T86" fmla="*/ 2147483647 w 298"/>
                <a:gd name="T87" fmla="*/ 2147483647 h 300"/>
                <a:gd name="T88" fmla="*/ 2147483647 w 298"/>
                <a:gd name="T89" fmla="*/ 2147483647 h 300"/>
                <a:gd name="T90" fmla="*/ 2147483647 w 298"/>
                <a:gd name="T91" fmla="*/ 2147483647 h 300"/>
                <a:gd name="T92" fmla="*/ 2147483647 w 298"/>
                <a:gd name="T93" fmla="*/ 2147483647 h 300"/>
                <a:gd name="T94" fmla="*/ 2147483647 w 298"/>
                <a:gd name="T95" fmla="*/ 2147483647 h 300"/>
                <a:gd name="T96" fmla="*/ 2147483647 w 298"/>
                <a:gd name="T97" fmla="*/ 2147483647 h 300"/>
                <a:gd name="T98" fmla="*/ 2147483647 w 298"/>
                <a:gd name="T99" fmla="*/ 2147483647 h 300"/>
                <a:gd name="T100" fmla="*/ 2147483647 w 298"/>
                <a:gd name="T101" fmla="*/ 2147483647 h 300"/>
                <a:gd name="T102" fmla="*/ 2147483647 w 298"/>
                <a:gd name="T103" fmla="*/ 2147483647 h 300"/>
                <a:gd name="T104" fmla="*/ 2147483647 w 298"/>
                <a:gd name="T105" fmla="*/ 2147483647 h 300"/>
                <a:gd name="T106" fmla="*/ 2147483647 w 298"/>
                <a:gd name="T107" fmla="*/ 2147483647 h 300"/>
                <a:gd name="T108" fmla="*/ 2147483647 w 298"/>
                <a:gd name="T109" fmla="*/ 2147483647 h 300"/>
                <a:gd name="T110" fmla="*/ 2147483647 w 298"/>
                <a:gd name="T111" fmla="*/ 2147483647 h 300"/>
                <a:gd name="T112" fmla="*/ 0 w 298"/>
                <a:gd name="T113" fmla="*/ 2147483647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8" h="300">
                  <a:moveTo>
                    <a:pt x="0" y="176"/>
                  </a:moveTo>
                  <a:lnTo>
                    <a:pt x="6" y="162"/>
                  </a:lnTo>
                  <a:lnTo>
                    <a:pt x="14" y="160"/>
                  </a:lnTo>
                  <a:lnTo>
                    <a:pt x="34" y="156"/>
                  </a:lnTo>
                  <a:lnTo>
                    <a:pt x="60" y="144"/>
                  </a:lnTo>
                  <a:lnTo>
                    <a:pt x="64" y="112"/>
                  </a:lnTo>
                  <a:lnTo>
                    <a:pt x="88" y="74"/>
                  </a:lnTo>
                  <a:lnTo>
                    <a:pt x="94" y="42"/>
                  </a:lnTo>
                  <a:lnTo>
                    <a:pt x="96" y="30"/>
                  </a:lnTo>
                  <a:lnTo>
                    <a:pt x="98" y="16"/>
                  </a:lnTo>
                  <a:lnTo>
                    <a:pt x="112" y="0"/>
                  </a:lnTo>
                  <a:lnTo>
                    <a:pt x="126" y="14"/>
                  </a:lnTo>
                  <a:lnTo>
                    <a:pt x="138" y="18"/>
                  </a:lnTo>
                  <a:lnTo>
                    <a:pt x="160" y="20"/>
                  </a:lnTo>
                  <a:lnTo>
                    <a:pt x="172" y="12"/>
                  </a:lnTo>
                  <a:lnTo>
                    <a:pt x="206" y="2"/>
                  </a:lnTo>
                  <a:lnTo>
                    <a:pt x="236" y="4"/>
                  </a:lnTo>
                  <a:lnTo>
                    <a:pt x="244" y="14"/>
                  </a:lnTo>
                  <a:lnTo>
                    <a:pt x="272" y="12"/>
                  </a:lnTo>
                  <a:lnTo>
                    <a:pt x="288" y="24"/>
                  </a:lnTo>
                  <a:lnTo>
                    <a:pt x="292" y="48"/>
                  </a:lnTo>
                  <a:lnTo>
                    <a:pt x="298" y="50"/>
                  </a:lnTo>
                  <a:lnTo>
                    <a:pt x="298" y="54"/>
                  </a:lnTo>
                  <a:lnTo>
                    <a:pt x="278" y="72"/>
                  </a:lnTo>
                  <a:lnTo>
                    <a:pt x="274" y="84"/>
                  </a:lnTo>
                  <a:lnTo>
                    <a:pt x="272" y="104"/>
                  </a:lnTo>
                  <a:lnTo>
                    <a:pt x="262" y="118"/>
                  </a:lnTo>
                  <a:lnTo>
                    <a:pt x="268" y="134"/>
                  </a:lnTo>
                  <a:lnTo>
                    <a:pt x="270" y="158"/>
                  </a:lnTo>
                  <a:lnTo>
                    <a:pt x="270" y="172"/>
                  </a:lnTo>
                  <a:lnTo>
                    <a:pt x="272" y="184"/>
                  </a:lnTo>
                  <a:lnTo>
                    <a:pt x="286" y="202"/>
                  </a:lnTo>
                  <a:lnTo>
                    <a:pt x="288" y="218"/>
                  </a:lnTo>
                  <a:lnTo>
                    <a:pt x="270" y="218"/>
                  </a:lnTo>
                  <a:lnTo>
                    <a:pt x="254" y="226"/>
                  </a:lnTo>
                  <a:lnTo>
                    <a:pt x="256" y="244"/>
                  </a:lnTo>
                  <a:lnTo>
                    <a:pt x="252" y="266"/>
                  </a:lnTo>
                  <a:lnTo>
                    <a:pt x="262" y="276"/>
                  </a:lnTo>
                  <a:lnTo>
                    <a:pt x="276" y="282"/>
                  </a:lnTo>
                  <a:lnTo>
                    <a:pt x="276" y="300"/>
                  </a:lnTo>
                  <a:lnTo>
                    <a:pt x="262" y="300"/>
                  </a:lnTo>
                  <a:lnTo>
                    <a:pt x="254" y="288"/>
                  </a:lnTo>
                  <a:lnTo>
                    <a:pt x="242" y="282"/>
                  </a:lnTo>
                  <a:lnTo>
                    <a:pt x="234" y="270"/>
                  </a:lnTo>
                  <a:lnTo>
                    <a:pt x="220" y="276"/>
                  </a:lnTo>
                  <a:lnTo>
                    <a:pt x="182" y="260"/>
                  </a:lnTo>
                  <a:lnTo>
                    <a:pt x="156" y="260"/>
                  </a:lnTo>
                  <a:lnTo>
                    <a:pt x="158" y="248"/>
                  </a:lnTo>
                  <a:lnTo>
                    <a:pt x="148" y="242"/>
                  </a:lnTo>
                  <a:lnTo>
                    <a:pt x="146" y="202"/>
                  </a:lnTo>
                  <a:lnTo>
                    <a:pt x="120" y="196"/>
                  </a:lnTo>
                  <a:lnTo>
                    <a:pt x="110" y="212"/>
                  </a:lnTo>
                  <a:lnTo>
                    <a:pt x="80" y="210"/>
                  </a:lnTo>
                  <a:lnTo>
                    <a:pt x="70" y="192"/>
                  </a:lnTo>
                  <a:lnTo>
                    <a:pt x="66" y="178"/>
                  </a:lnTo>
                  <a:lnTo>
                    <a:pt x="6" y="17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132"/>
            <p:cNvSpPr>
              <a:spLocks/>
            </p:cNvSpPr>
            <p:nvPr/>
          </p:nvSpPr>
          <p:spPr bwMode="auto">
            <a:xfrm>
              <a:off x="4592638" y="4656361"/>
              <a:ext cx="19050" cy="31750"/>
            </a:xfrm>
            <a:custGeom>
              <a:avLst/>
              <a:gdLst>
                <a:gd name="T0" fmla="*/ 0 w 12"/>
                <a:gd name="T1" fmla="*/ 2147483647 h 20"/>
                <a:gd name="T2" fmla="*/ 2147483647 w 12"/>
                <a:gd name="T3" fmla="*/ 0 h 20"/>
                <a:gd name="T4" fmla="*/ 2147483647 w 12"/>
                <a:gd name="T5" fmla="*/ 2147483647 h 20"/>
                <a:gd name="T6" fmla="*/ 2147483647 w 12"/>
                <a:gd name="T7" fmla="*/ 2147483647 h 20"/>
                <a:gd name="T8" fmla="*/ 0 w 12"/>
                <a:gd name="T9" fmla="*/ 2147483647 h 20"/>
                <a:gd name="T10" fmla="*/ 0 w 12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0" y="12"/>
                  </a:lnTo>
                  <a:lnTo>
                    <a:pt x="0" y="2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133"/>
            <p:cNvSpPr>
              <a:spLocks/>
            </p:cNvSpPr>
            <p:nvPr/>
          </p:nvSpPr>
          <p:spPr bwMode="auto">
            <a:xfrm>
              <a:off x="4568825" y="4453161"/>
              <a:ext cx="185738" cy="209550"/>
            </a:xfrm>
            <a:custGeom>
              <a:avLst/>
              <a:gdLst>
                <a:gd name="T0" fmla="*/ 0 w 117"/>
                <a:gd name="T1" fmla="*/ 2147483647 h 132"/>
                <a:gd name="T2" fmla="*/ 2147483647 w 117"/>
                <a:gd name="T3" fmla="*/ 2147483647 h 132"/>
                <a:gd name="T4" fmla="*/ 2147483647 w 117"/>
                <a:gd name="T5" fmla="*/ 2147483647 h 132"/>
                <a:gd name="T6" fmla="*/ 2147483647 w 117"/>
                <a:gd name="T7" fmla="*/ 2147483647 h 132"/>
                <a:gd name="T8" fmla="*/ 2147483647 w 117"/>
                <a:gd name="T9" fmla="*/ 2147483647 h 132"/>
                <a:gd name="T10" fmla="*/ 2147483647 w 117"/>
                <a:gd name="T11" fmla="*/ 2147483647 h 132"/>
                <a:gd name="T12" fmla="*/ 2147483647 w 117"/>
                <a:gd name="T13" fmla="*/ 2147483647 h 132"/>
                <a:gd name="T14" fmla="*/ 2147483647 w 117"/>
                <a:gd name="T15" fmla="*/ 2147483647 h 132"/>
                <a:gd name="T16" fmla="*/ 2147483647 w 117"/>
                <a:gd name="T17" fmla="*/ 2147483647 h 132"/>
                <a:gd name="T18" fmla="*/ 2147483647 w 117"/>
                <a:gd name="T19" fmla="*/ 2147483647 h 132"/>
                <a:gd name="T20" fmla="*/ 2147483647 w 117"/>
                <a:gd name="T21" fmla="*/ 2147483647 h 132"/>
                <a:gd name="T22" fmla="*/ 2147483647 w 117"/>
                <a:gd name="T23" fmla="*/ 2147483647 h 132"/>
                <a:gd name="T24" fmla="*/ 2147483647 w 117"/>
                <a:gd name="T25" fmla="*/ 2147483647 h 132"/>
                <a:gd name="T26" fmla="*/ 2147483647 w 117"/>
                <a:gd name="T27" fmla="*/ 2147483647 h 132"/>
                <a:gd name="T28" fmla="*/ 2147483647 w 117"/>
                <a:gd name="T29" fmla="*/ 2147483647 h 132"/>
                <a:gd name="T30" fmla="*/ 2147483647 w 117"/>
                <a:gd name="T31" fmla="*/ 2147483647 h 132"/>
                <a:gd name="T32" fmla="*/ 2147483647 w 117"/>
                <a:gd name="T33" fmla="*/ 2147483647 h 132"/>
                <a:gd name="T34" fmla="*/ 2147483647 w 117"/>
                <a:gd name="T35" fmla="*/ 2147483647 h 132"/>
                <a:gd name="T36" fmla="*/ 2147483647 w 117"/>
                <a:gd name="T37" fmla="*/ 2147483647 h 132"/>
                <a:gd name="T38" fmla="*/ 2147483647 w 117"/>
                <a:gd name="T39" fmla="*/ 2147483647 h 132"/>
                <a:gd name="T40" fmla="*/ 2147483647 w 117"/>
                <a:gd name="T41" fmla="*/ 2147483647 h 132"/>
                <a:gd name="T42" fmla="*/ 2147483647 w 117"/>
                <a:gd name="T43" fmla="*/ 0 h 132"/>
                <a:gd name="T44" fmla="*/ 2147483647 w 117"/>
                <a:gd name="T45" fmla="*/ 2147483647 h 132"/>
                <a:gd name="T46" fmla="*/ 2147483647 w 117"/>
                <a:gd name="T47" fmla="*/ 2147483647 h 132"/>
                <a:gd name="T48" fmla="*/ 2147483647 w 117"/>
                <a:gd name="T49" fmla="*/ 2147483647 h 132"/>
                <a:gd name="T50" fmla="*/ 2147483647 w 117"/>
                <a:gd name="T51" fmla="*/ 2147483647 h 132"/>
                <a:gd name="T52" fmla="*/ 2147483647 w 117"/>
                <a:gd name="T53" fmla="*/ 2147483647 h 132"/>
                <a:gd name="T54" fmla="*/ 2147483647 w 117"/>
                <a:gd name="T55" fmla="*/ 2147483647 h 132"/>
                <a:gd name="T56" fmla="*/ 2147483647 w 117"/>
                <a:gd name="T57" fmla="*/ 2147483647 h 132"/>
                <a:gd name="T58" fmla="*/ 2147483647 w 117"/>
                <a:gd name="T59" fmla="*/ 2147483647 h 132"/>
                <a:gd name="T60" fmla="*/ 0 w 117"/>
                <a:gd name="T61" fmla="*/ 2147483647 h 1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7" h="132">
                  <a:moveTo>
                    <a:pt x="0" y="116"/>
                  </a:moveTo>
                  <a:lnTo>
                    <a:pt x="15" y="116"/>
                  </a:lnTo>
                  <a:lnTo>
                    <a:pt x="15" y="106"/>
                  </a:lnTo>
                  <a:lnTo>
                    <a:pt x="7" y="106"/>
                  </a:lnTo>
                  <a:lnTo>
                    <a:pt x="7" y="94"/>
                  </a:lnTo>
                  <a:lnTo>
                    <a:pt x="15" y="94"/>
                  </a:lnTo>
                  <a:lnTo>
                    <a:pt x="25" y="86"/>
                  </a:lnTo>
                  <a:lnTo>
                    <a:pt x="31" y="94"/>
                  </a:lnTo>
                  <a:lnTo>
                    <a:pt x="49" y="96"/>
                  </a:lnTo>
                  <a:lnTo>
                    <a:pt x="53" y="88"/>
                  </a:lnTo>
                  <a:lnTo>
                    <a:pt x="53" y="68"/>
                  </a:lnTo>
                  <a:lnTo>
                    <a:pt x="45" y="62"/>
                  </a:lnTo>
                  <a:lnTo>
                    <a:pt x="45" y="50"/>
                  </a:lnTo>
                  <a:lnTo>
                    <a:pt x="53" y="44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31" y="20"/>
                  </a:lnTo>
                  <a:lnTo>
                    <a:pt x="59" y="20"/>
                  </a:lnTo>
                  <a:lnTo>
                    <a:pt x="59" y="28"/>
                  </a:lnTo>
                  <a:lnTo>
                    <a:pt x="77" y="26"/>
                  </a:lnTo>
                  <a:lnTo>
                    <a:pt x="79" y="12"/>
                  </a:lnTo>
                  <a:lnTo>
                    <a:pt x="87" y="0"/>
                  </a:lnTo>
                  <a:lnTo>
                    <a:pt x="117" y="2"/>
                  </a:lnTo>
                  <a:lnTo>
                    <a:pt x="109" y="46"/>
                  </a:lnTo>
                  <a:lnTo>
                    <a:pt x="85" y="84"/>
                  </a:lnTo>
                  <a:lnTo>
                    <a:pt x="81" y="116"/>
                  </a:lnTo>
                  <a:lnTo>
                    <a:pt x="55" y="128"/>
                  </a:lnTo>
                  <a:lnTo>
                    <a:pt x="27" y="132"/>
                  </a:lnTo>
                  <a:lnTo>
                    <a:pt x="25" y="128"/>
                  </a:lnTo>
                  <a:lnTo>
                    <a:pt x="15" y="132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134"/>
            <p:cNvSpPr>
              <a:spLocks/>
            </p:cNvSpPr>
            <p:nvPr/>
          </p:nvSpPr>
          <p:spPr bwMode="auto">
            <a:xfrm>
              <a:off x="5141913" y="4427761"/>
              <a:ext cx="200025" cy="234950"/>
            </a:xfrm>
            <a:custGeom>
              <a:avLst/>
              <a:gdLst>
                <a:gd name="T0" fmla="*/ 2147483647 w 126"/>
                <a:gd name="T1" fmla="*/ 0 h 148"/>
                <a:gd name="T2" fmla="*/ 2147483647 w 126"/>
                <a:gd name="T3" fmla="*/ 0 h 148"/>
                <a:gd name="T4" fmla="*/ 2147483647 w 126"/>
                <a:gd name="T5" fmla="*/ 2147483647 h 148"/>
                <a:gd name="T6" fmla="*/ 2147483647 w 126"/>
                <a:gd name="T7" fmla="*/ 2147483647 h 148"/>
                <a:gd name="T8" fmla="*/ 2147483647 w 126"/>
                <a:gd name="T9" fmla="*/ 2147483647 h 148"/>
                <a:gd name="T10" fmla="*/ 2147483647 w 126"/>
                <a:gd name="T11" fmla="*/ 2147483647 h 148"/>
                <a:gd name="T12" fmla="*/ 2147483647 w 126"/>
                <a:gd name="T13" fmla="*/ 2147483647 h 148"/>
                <a:gd name="T14" fmla="*/ 2147483647 w 126"/>
                <a:gd name="T15" fmla="*/ 2147483647 h 148"/>
                <a:gd name="T16" fmla="*/ 2147483647 w 126"/>
                <a:gd name="T17" fmla="*/ 2147483647 h 148"/>
                <a:gd name="T18" fmla="*/ 2147483647 w 126"/>
                <a:gd name="T19" fmla="*/ 2147483647 h 148"/>
                <a:gd name="T20" fmla="*/ 2147483647 w 126"/>
                <a:gd name="T21" fmla="*/ 2147483647 h 148"/>
                <a:gd name="T22" fmla="*/ 2147483647 w 126"/>
                <a:gd name="T23" fmla="*/ 2147483647 h 148"/>
                <a:gd name="T24" fmla="*/ 2147483647 w 126"/>
                <a:gd name="T25" fmla="*/ 2147483647 h 148"/>
                <a:gd name="T26" fmla="*/ 2147483647 w 126"/>
                <a:gd name="T27" fmla="*/ 2147483647 h 148"/>
                <a:gd name="T28" fmla="*/ 2147483647 w 126"/>
                <a:gd name="T29" fmla="*/ 2147483647 h 148"/>
                <a:gd name="T30" fmla="*/ 2147483647 w 126"/>
                <a:gd name="T31" fmla="*/ 2147483647 h 148"/>
                <a:gd name="T32" fmla="*/ 2147483647 w 126"/>
                <a:gd name="T33" fmla="*/ 2147483647 h 148"/>
                <a:gd name="T34" fmla="*/ 2147483647 w 126"/>
                <a:gd name="T35" fmla="*/ 2147483647 h 148"/>
                <a:gd name="T36" fmla="*/ 2147483647 w 126"/>
                <a:gd name="T37" fmla="*/ 2147483647 h 148"/>
                <a:gd name="T38" fmla="*/ 2147483647 w 126"/>
                <a:gd name="T39" fmla="*/ 2147483647 h 148"/>
                <a:gd name="T40" fmla="*/ 2147483647 w 126"/>
                <a:gd name="T41" fmla="*/ 2147483647 h 148"/>
                <a:gd name="T42" fmla="*/ 2147483647 w 126"/>
                <a:gd name="T43" fmla="*/ 2147483647 h 148"/>
                <a:gd name="T44" fmla="*/ 2147483647 w 126"/>
                <a:gd name="T45" fmla="*/ 2147483647 h 148"/>
                <a:gd name="T46" fmla="*/ 0 w 126"/>
                <a:gd name="T47" fmla="*/ 2147483647 h 148"/>
                <a:gd name="T48" fmla="*/ 2147483647 w 126"/>
                <a:gd name="T49" fmla="*/ 0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148">
                  <a:moveTo>
                    <a:pt x="8" y="0"/>
                  </a:moveTo>
                  <a:lnTo>
                    <a:pt x="28" y="0"/>
                  </a:lnTo>
                  <a:lnTo>
                    <a:pt x="64" y="16"/>
                  </a:lnTo>
                  <a:lnTo>
                    <a:pt x="88" y="18"/>
                  </a:lnTo>
                  <a:lnTo>
                    <a:pt x="108" y="6"/>
                  </a:lnTo>
                  <a:lnTo>
                    <a:pt x="114" y="14"/>
                  </a:lnTo>
                  <a:lnTo>
                    <a:pt x="126" y="10"/>
                  </a:lnTo>
                  <a:lnTo>
                    <a:pt x="126" y="20"/>
                  </a:lnTo>
                  <a:lnTo>
                    <a:pt x="110" y="30"/>
                  </a:lnTo>
                  <a:lnTo>
                    <a:pt x="112" y="86"/>
                  </a:lnTo>
                  <a:lnTo>
                    <a:pt x="122" y="98"/>
                  </a:lnTo>
                  <a:lnTo>
                    <a:pt x="112" y="106"/>
                  </a:lnTo>
                  <a:lnTo>
                    <a:pt x="100" y="118"/>
                  </a:lnTo>
                  <a:lnTo>
                    <a:pt x="92" y="136"/>
                  </a:lnTo>
                  <a:lnTo>
                    <a:pt x="86" y="148"/>
                  </a:lnTo>
                  <a:lnTo>
                    <a:pt x="62" y="130"/>
                  </a:lnTo>
                  <a:lnTo>
                    <a:pt x="58" y="120"/>
                  </a:lnTo>
                  <a:lnTo>
                    <a:pt x="6" y="92"/>
                  </a:lnTo>
                  <a:lnTo>
                    <a:pt x="2" y="92"/>
                  </a:lnTo>
                  <a:lnTo>
                    <a:pt x="6" y="78"/>
                  </a:lnTo>
                  <a:lnTo>
                    <a:pt x="4" y="66"/>
                  </a:lnTo>
                  <a:lnTo>
                    <a:pt x="18" y="50"/>
                  </a:lnTo>
                  <a:lnTo>
                    <a:pt x="12" y="28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135"/>
            <p:cNvSpPr>
              <a:spLocks/>
            </p:cNvSpPr>
            <p:nvPr/>
          </p:nvSpPr>
          <p:spPr bwMode="auto">
            <a:xfrm>
              <a:off x="4511675" y="4484911"/>
              <a:ext cx="141288" cy="152400"/>
            </a:xfrm>
            <a:custGeom>
              <a:avLst/>
              <a:gdLst>
                <a:gd name="T0" fmla="*/ 2147483647 w 89"/>
                <a:gd name="T1" fmla="*/ 0 h 96"/>
                <a:gd name="T2" fmla="*/ 2147483647 w 89"/>
                <a:gd name="T3" fmla="*/ 0 h 96"/>
                <a:gd name="T4" fmla="*/ 2147483647 w 89"/>
                <a:gd name="T5" fmla="*/ 2147483647 h 96"/>
                <a:gd name="T6" fmla="*/ 2147483647 w 89"/>
                <a:gd name="T7" fmla="*/ 2147483647 h 96"/>
                <a:gd name="T8" fmla="*/ 2147483647 w 89"/>
                <a:gd name="T9" fmla="*/ 2147483647 h 96"/>
                <a:gd name="T10" fmla="*/ 2147483647 w 89"/>
                <a:gd name="T11" fmla="*/ 2147483647 h 96"/>
                <a:gd name="T12" fmla="*/ 2147483647 w 89"/>
                <a:gd name="T13" fmla="*/ 2147483647 h 96"/>
                <a:gd name="T14" fmla="*/ 2147483647 w 89"/>
                <a:gd name="T15" fmla="*/ 2147483647 h 96"/>
                <a:gd name="T16" fmla="*/ 2147483647 w 89"/>
                <a:gd name="T17" fmla="*/ 2147483647 h 96"/>
                <a:gd name="T18" fmla="*/ 2147483647 w 89"/>
                <a:gd name="T19" fmla="*/ 2147483647 h 96"/>
                <a:gd name="T20" fmla="*/ 2147483647 w 89"/>
                <a:gd name="T21" fmla="*/ 2147483647 h 96"/>
                <a:gd name="T22" fmla="*/ 2147483647 w 89"/>
                <a:gd name="T23" fmla="*/ 2147483647 h 96"/>
                <a:gd name="T24" fmla="*/ 2147483647 w 89"/>
                <a:gd name="T25" fmla="*/ 2147483647 h 96"/>
                <a:gd name="T26" fmla="*/ 2147483647 w 89"/>
                <a:gd name="T27" fmla="*/ 2147483647 h 96"/>
                <a:gd name="T28" fmla="*/ 2147483647 w 89"/>
                <a:gd name="T29" fmla="*/ 2147483647 h 96"/>
                <a:gd name="T30" fmla="*/ 2147483647 w 89"/>
                <a:gd name="T31" fmla="*/ 2147483647 h 96"/>
                <a:gd name="T32" fmla="*/ 2147483647 w 89"/>
                <a:gd name="T33" fmla="*/ 2147483647 h 96"/>
                <a:gd name="T34" fmla="*/ 2147483647 w 89"/>
                <a:gd name="T35" fmla="*/ 2147483647 h 96"/>
                <a:gd name="T36" fmla="*/ 2147483647 w 89"/>
                <a:gd name="T37" fmla="*/ 2147483647 h 96"/>
                <a:gd name="T38" fmla="*/ 2147483647 w 89"/>
                <a:gd name="T39" fmla="*/ 2147483647 h 96"/>
                <a:gd name="T40" fmla="*/ 0 w 89"/>
                <a:gd name="T41" fmla="*/ 2147483647 h 96"/>
                <a:gd name="T42" fmla="*/ 2147483647 w 89"/>
                <a:gd name="T43" fmla="*/ 2147483647 h 96"/>
                <a:gd name="T44" fmla="*/ 2147483647 w 89"/>
                <a:gd name="T45" fmla="*/ 2147483647 h 96"/>
                <a:gd name="T46" fmla="*/ 2147483647 w 89"/>
                <a:gd name="T47" fmla="*/ 2147483647 h 96"/>
                <a:gd name="T48" fmla="*/ 2147483647 w 89"/>
                <a:gd name="T49" fmla="*/ 0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" h="96">
                  <a:moveTo>
                    <a:pt x="39" y="0"/>
                  </a:moveTo>
                  <a:lnTo>
                    <a:pt x="67" y="0"/>
                  </a:lnTo>
                  <a:lnTo>
                    <a:pt x="71" y="16"/>
                  </a:lnTo>
                  <a:lnTo>
                    <a:pt x="85" y="14"/>
                  </a:lnTo>
                  <a:lnTo>
                    <a:pt x="89" y="24"/>
                  </a:lnTo>
                  <a:lnTo>
                    <a:pt x="81" y="30"/>
                  </a:lnTo>
                  <a:lnTo>
                    <a:pt x="81" y="42"/>
                  </a:lnTo>
                  <a:lnTo>
                    <a:pt x="89" y="48"/>
                  </a:lnTo>
                  <a:lnTo>
                    <a:pt x="89" y="68"/>
                  </a:lnTo>
                  <a:lnTo>
                    <a:pt x="85" y="76"/>
                  </a:lnTo>
                  <a:lnTo>
                    <a:pt x="67" y="74"/>
                  </a:lnTo>
                  <a:lnTo>
                    <a:pt x="61" y="66"/>
                  </a:lnTo>
                  <a:lnTo>
                    <a:pt x="51" y="74"/>
                  </a:lnTo>
                  <a:lnTo>
                    <a:pt x="43" y="74"/>
                  </a:lnTo>
                  <a:lnTo>
                    <a:pt x="43" y="86"/>
                  </a:lnTo>
                  <a:lnTo>
                    <a:pt x="51" y="86"/>
                  </a:lnTo>
                  <a:lnTo>
                    <a:pt x="51" y="96"/>
                  </a:lnTo>
                  <a:lnTo>
                    <a:pt x="36" y="96"/>
                  </a:lnTo>
                  <a:lnTo>
                    <a:pt x="18" y="82"/>
                  </a:lnTo>
                  <a:lnTo>
                    <a:pt x="10" y="68"/>
                  </a:lnTo>
                  <a:lnTo>
                    <a:pt x="0" y="48"/>
                  </a:lnTo>
                  <a:lnTo>
                    <a:pt x="10" y="32"/>
                  </a:lnTo>
                  <a:lnTo>
                    <a:pt x="12" y="24"/>
                  </a:lnTo>
                  <a:lnTo>
                    <a:pt x="36" y="2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136"/>
            <p:cNvSpPr>
              <a:spLocks/>
            </p:cNvSpPr>
            <p:nvPr/>
          </p:nvSpPr>
          <p:spPr bwMode="auto">
            <a:xfrm>
              <a:off x="3860800" y="4195986"/>
              <a:ext cx="79375" cy="19050"/>
            </a:xfrm>
            <a:custGeom>
              <a:avLst/>
              <a:gdLst>
                <a:gd name="T0" fmla="*/ 2147483647 w 50"/>
                <a:gd name="T1" fmla="*/ 0 h 12"/>
                <a:gd name="T2" fmla="*/ 2147483647 w 50"/>
                <a:gd name="T3" fmla="*/ 0 h 12"/>
                <a:gd name="T4" fmla="*/ 2147483647 w 50"/>
                <a:gd name="T5" fmla="*/ 2147483647 h 12"/>
                <a:gd name="T6" fmla="*/ 2147483647 w 50"/>
                <a:gd name="T7" fmla="*/ 2147483647 h 12"/>
                <a:gd name="T8" fmla="*/ 2147483647 w 50"/>
                <a:gd name="T9" fmla="*/ 2147483647 h 12"/>
                <a:gd name="T10" fmla="*/ 2147483647 w 50"/>
                <a:gd name="T11" fmla="*/ 2147483647 h 12"/>
                <a:gd name="T12" fmla="*/ 2147483647 w 50"/>
                <a:gd name="T13" fmla="*/ 2147483647 h 12"/>
                <a:gd name="T14" fmla="*/ 2147483647 w 50"/>
                <a:gd name="T15" fmla="*/ 2147483647 h 12"/>
                <a:gd name="T16" fmla="*/ 2147483647 w 50"/>
                <a:gd name="T17" fmla="*/ 2147483647 h 12"/>
                <a:gd name="T18" fmla="*/ 2147483647 w 50"/>
                <a:gd name="T19" fmla="*/ 2147483647 h 12"/>
                <a:gd name="T20" fmla="*/ 0 w 50"/>
                <a:gd name="T21" fmla="*/ 2147483647 h 12"/>
                <a:gd name="T22" fmla="*/ 2147483647 w 50"/>
                <a:gd name="T23" fmla="*/ 0 h 12"/>
                <a:gd name="T24" fmla="*/ 2147483647 w 5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C54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137"/>
            <p:cNvSpPr>
              <a:spLocks/>
            </p:cNvSpPr>
            <p:nvPr/>
          </p:nvSpPr>
          <p:spPr bwMode="auto">
            <a:xfrm>
              <a:off x="3860800" y="4195986"/>
              <a:ext cx="79375" cy="19050"/>
            </a:xfrm>
            <a:custGeom>
              <a:avLst/>
              <a:gdLst>
                <a:gd name="T0" fmla="*/ 2147483647 w 50"/>
                <a:gd name="T1" fmla="*/ 0 h 12"/>
                <a:gd name="T2" fmla="*/ 2147483647 w 50"/>
                <a:gd name="T3" fmla="*/ 0 h 12"/>
                <a:gd name="T4" fmla="*/ 2147483647 w 50"/>
                <a:gd name="T5" fmla="*/ 2147483647 h 12"/>
                <a:gd name="T6" fmla="*/ 2147483647 w 50"/>
                <a:gd name="T7" fmla="*/ 2147483647 h 12"/>
                <a:gd name="T8" fmla="*/ 2147483647 w 50"/>
                <a:gd name="T9" fmla="*/ 2147483647 h 12"/>
                <a:gd name="T10" fmla="*/ 2147483647 w 50"/>
                <a:gd name="T11" fmla="*/ 2147483647 h 12"/>
                <a:gd name="T12" fmla="*/ 2147483647 w 50"/>
                <a:gd name="T13" fmla="*/ 2147483647 h 12"/>
                <a:gd name="T14" fmla="*/ 2147483647 w 50"/>
                <a:gd name="T15" fmla="*/ 2147483647 h 12"/>
                <a:gd name="T16" fmla="*/ 2147483647 w 50"/>
                <a:gd name="T17" fmla="*/ 2147483647 h 12"/>
                <a:gd name="T18" fmla="*/ 2147483647 w 50"/>
                <a:gd name="T19" fmla="*/ 2147483647 h 12"/>
                <a:gd name="T20" fmla="*/ 0 w 50"/>
                <a:gd name="T21" fmla="*/ 2147483647 h 12"/>
                <a:gd name="T22" fmla="*/ 2147483647 w 50"/>
                <a:gd name="T23" fmla="*/ 0 h 12"/>
                <a:gd name="T24" fmla="*/ 2147483647 w 5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138"/>
            <p:cNvSpPr>
              <a:spLocks/>
            </p:cNvSpPr>
            <p:nvPr/>
          </p:nvSpPr>
          <p:spPr bwMode="auto">
            <a:xfrm>
              <a:off x="3854450" y="4119786"/>
              <a:ext cx="146050" cy="111125"/>
            </a:xfrm>
            <a:custGeom>
              <a:avLst/>
              <a:gdLst>
                <a:gd name="T0" fmla="*/ 2147483647 w 92"/>
                <a:gd name="T1" fmla="*/ 2147483647 h 70"/>
                <a:gd name="T2" fmla="*/ 0 w 92"/>
                <a:gd name="T3" fmla="*/ 2147483647 h 70"/>
                <a:gd name="T4" fmla="*/ 2147483647 w 92"/>
                <a:gd name="T5" fmla="*/ 2147483647 h 70"/>
                <a:gd name="T6" fmla="*/ 2147483647 w 92"/>
                <a:gd name="T7" fmla="*/ 2147483647 h 70"/>
                <a:gd name="T8" fmla="*/ 2147483647 w 92"/>
                <a:gd name="T9" fmla="*/ 2147483647 h 70"/>
                <a:gd name="T10" fmla="*/ 2147483647 w 92"/>
                <a:gd name="T11" fmla="*/ 0 h 70"/>
                <a:gd name="T12" fmla="*/ 2147483647 w 92"/>
                <a:gd name="T13" fmla="*/ 0 h 70"/>
                <a:gd name="T14" fmla="*/ 2147483647 w 92"/>
                <a:gd name="T15" fmla="*/ 2147483647 h 70"/>
                <a:gd name="T16" fmla="*/ 2147483647 w 92"/>
                <a:gd name="T17" fmla="*/ 2147483647 h 70"/>
                <a:gd name="T18" fmla="*/ 2147483647 w 92"/>
                <a:gd name="T19" fmla="*/ 2147483647 h 70"/>
                <a:gd name="T20" fmla="*/ 2147483647 w 92"/>
                <a:gd name="T21" fmla="*/ 2147483647 h 70"/>
                <a:gd name="T22" fmla="*/ 2147483647 w 92"/>
                <a:gd name="T23" fmla="*/ 2147483647 h 70"/>
                <a:gd name="T24" fmla="*/ 2147483647 w 92"/>
                <a:gd name="T25" fmla="*/ 2147483647 h 70"/>
                <a:gd name="T26" fmla="*/ 2147483647 w 92"/>
                <a:gd name="T27" fmla="*/ 2147483647 h 70"/>
                <a:gd name="T28" fmla="*/ 2147483647 w 92"/>
                <a:gd name="T29" fmla="*/ 2147483647 h 70"/>
                <a:gd name="T30" fmla="*/ 2147483647 w 92"/>
                <a:gd name="T31" fmla="*/ 2147483647 h 70"/>
                <a:gd name="T32" fmla="*/ 2147483647 w 92"/>
                <a:gd name="T33" fmla="*/ 2147483647 h 70"/>
                <a:gd name="T34" fmla="*/ 2147483647 w 92"/>
                <a:gd name="T35" fmla="*/ 2147483647 h 70"/>
                <a:gd name="T36" fmla="*/ 2147483647 w 92"/>
                <a:gd name="T37" fmla="*/ 2147483647 h 70"/>
                <a:gd name="T38" fmla="*/ 2147483647 w 92"/>
                <a:gd name="T39" fmla="*/ 2147483647 h 70"/>
                <a:gd name="T40" fmla="*/ 2147483647 w 92"/>
                <a:gd name="T41" fmla="*/ 2147483647 h 70"/>
                <a:gd name="T42" fmla="*/ 2147483647 w 92"/>
                <a:gd name="T43" fmla="*/ 2147483647 h 70"/>
                <a:gd name="T44" fmla="*/ 2147483647 w 92"/>
                <a:gd name="T45" fmla="*/ 2147483647 h 70"/>
                <a:gd name="T46" fmla="*/ 2147483647 w 92"/>
                <a:gd name="T47" fmla="*/ 2147483647 h 70"/>
                <a:gd name="T48" fmla="*/ 2147483647 w 92"/>
                <a:gd name="T49" fmla="*/ 2147483647 h 70"/>
                <a:gd name="T50" fmla="*/ 2147483647 w 92"/>
                <a:gd name="T51" fmla="*/ 2147483647 h 70"/>
                <a:gd name="T52" fmla="*/ 2147483647 w 92"/>
                <a:gd name="T53" fmla="*/ 2147483647 h 70"/>
                <a:gd name="T54" fmla="*/ 2147483647 w 92"/>
                <a:gd name="T55" fmla="*/ 2147483647 h 70"/>
                <a:gd name="T56" fmla="*/ 2147483647 w 92"/>
                <a:gd name="T57" fmla="*/ 2147483647 h 70"/>
                <a:gd name="T58" fmla="*/ 2147483647 w 92"/>
                <a:gd name="T59" fmla="*/ 2147483647 h 70"/>
                <a:gd name="T60" fmla="*/ 2147483647 w 92"/>
                <a:gd name="T61" fmla="*/ 2147483647 h 70"/>
                <a:gd name="T62" fmla="*/ 2147483647 w 92"/>
                <a:gd name="T63" fmla="*/ 2147483647 h 70"/>
                <a:gd name="T64" fmla="*/ 2147483647 w 92"/>
                <a:gd name="T65" fmla="*/ 2147483647 h 70"/>
                <a:gd name="T66" fmla="*/ 2147483647 w 92"/>
                <a:gd name="T67" fmla="*/ 2147483647 h 70"/>
                <a:gd name="T68" fmla="*/ 2147483647 w 92"/>
                <a:gd name="T69" fmla="*/ 2147483647 h 70"/>
                <a:gd name="T70" fmla="*/ 2147483647 w 92"/>
                <a:gd name="T71" fmla="*/ 2147483647 h 70"/>
                <a:gd name="T72" fmla="*/ 2147483647 w 92"/>
                <a:gd name="T73" fmla="*/ 2147483647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70">
                  <a:moveTo>
                    <a:pt x="2" y="34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62" y="12"/>
                  </a:lnTo>
                  <a:lnTo>
                    <a:pt x="70" y="24"/>
                  </a:lnTo>
                  <a:lnTo>
                    <a:pt x="80" y="32"/>
                  </a:lnTo>
                  <a:lnTo>
                    <a:pt x="82" y="38"/>
                  </a:lnTo>
                  <a:lnTo>
                    <a:pt x="84" y="50"/>
                  </a:lnTo>
                  <a:lnTo>
                    <a:pt x="90" y="58"/>
                  </a:lnTo>
                  <a:lnTo>
                    <a:pt x="92" y="66"/>
                  </a:lnTo>
                  <a:lnTo>
                    <a:pt x="92" y="70"/>
                  </a:lnTo>
                  <a:lnTo>
                    <a:pt x="70" y="68"/>
                  </a:lnTo>
                  <a:lnTo>
                    <a:pt x="64" y="64"/>
                  </a:lnTo>
                  <a:lnTo>
                    <a:pt x="58" y="64"/>
                  </a:lnTo>
                  <a:lnTo>
                    <a:pt x="50" y="64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8" y="68"/>
                  </a:lnTo>
                  <a:lnTo>
                    <a:pt x="10" y="70"/>
                  </a:lnTo>
                  <a:lnTo>
                    <a:pt x="10" y="60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8" y="56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40" y="50"/>
                  </a:lnTo>
                  <a:lnTo>
                    <a:pt x="36" y="50"/>
                  </a:lnTo>
                  <a:lnTo>
                    <a:pt x="22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40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139"/>
            <p:cNvSpPr>
              <a:spLocks/>
            </p:cNvSpPr>
            <p:nvPr/>
          </p:nvSpPr>
          <p:spPr bwMode="auto">
            <a:xfrm>
              <a:off x="4811713" y="2402111"/>
              <a:ext cx="269875" cy="415925"/>
            </a:xfrm>
            <a:custGeom>
              <a:avLst/>
              <a:gdLst>
                <a:gd name="T0" fmla="*/ 2147483647 w 170"/>
                <a:gd name="T1" fmla="*/ 2147483647 h 262"/>
                <a:gd name="T2" fmla="*/ 2147483647 w 170"/>
                <a:gd name="T3" fmla="*/ 2147483647 h 262"/>
                <a:gd name="T4" fmla="*/ 2147483647 w 170"/>
                <a:gd name="T5" fmla="*/ 2147483647 h 262"/>
                <a:gd name="T6" fmla="*/ 2147483647 w 170"/>
                <a:gd name="T7" fmla="*/ 2147483647 h 262"/>
                <a:gd name="T8" fmla="*/ 2147483647 w 170"/>
                <a:gd name="T9" fmla="*/ 2147483647 h 262"/>
                <a:gd name="T10" fmla="*/ 2147483647 w 170"/>
                <a:gd name="T11" fmla="*/ 2147483647 h 262"/>
                <a:gd name="T12" fmla="*/ 2147483647 w 170"/>
                <a:gd name="T13" fmla="*/ 2147483647 h 262"/>
                <a:gd name="T14" fmla="*/ 2147483647 w 170"/>
                <a:gd name="T15" fmla="*/ 2147483647 h 262"/>
                <a:gd name="T16" fmla="*/ 2147483647 w 170"/>
                <a:gd name="T17" fmla="*/ 2147483647 h 262"/>
                <a:gd name="T18" fmla="*/ 2147483647 w 170"/>
                <a:gd name="T19" fmla="*/ 2147483647 h 262"/>
                <a:gd name="T20" fmla="*/ 2147483647 w 170"/>
                <a:gd name="T21" fmla="*/ 2147483647 h 262"/>
                <a:gd name="T22" fmla="*/ 2147483647 w 170"/>
                <a:gd name="T23" fmla="*/ 2147483647 h 262"/>
                <a:gd name="T24" fmla="*/ 2147483647 w 170"/>
                <a:gd name="T25" fmla="*/ 2147483647 h 262"/>
                <a:gd name="T26" fmla="*/ 2147483647 w 170"/>
                <a:gd name="T27" fmla="*/ 2147483647 h 262"/>
                <a:gd name="T28" fmla="*/ 2147483647 w 170"/>
                <a:gd name="T29" fmla="*/ 2147483647 h 262"/>
                <a:gd name="T30" fmla="*/ 2147483647 w 170"/>
                <a:gd name="T31" fmla="*/ 2147483647 h 262"/>
                <a:gd name="T32" fmla="*/ 2147483647 w 170"/>
                <a:gd name="T33" fmla="*/ 2147483647 h 262"/>
                <a:gd name="T34" fmla="*/ 2147483647 w 170"/>
                <a:gd name="T35" fmla="*/ 2147483647 h 262"/>
                <a:gd name="T36" fmla="*/ 2147483647 w 170"/>
                <a:gd name="T37" fmla="*/ 2147483647 h 262"/>
                <a:gd name="T38" fmla="*/ 2147483647 w 170"/>
                <a:gd name="T39" fmla="*/ 2147483647 h 262"/>
                <a:gd name="T40" fmla="*/ 0 w 170"/>
                <a:gd name="T41" fmla="*/ 2147483647 h 262"/>
                <a:gd name="T42" fmla="*/ 2147483647 w 170"/>
                <a:gd name="T43" fmla="*/ 2147483647 h 262"/>
                <a:gd name="T44" fmla="*/ 2147483647 w 170"/>
                <a:gd name="T45" fmla="*/ 2147483647 h 262"/>
                <a:gd name="T46" fmla="*/ 2147483647 w 170"/>
                <a:gd name="T47" fmla="*/ 2147483647 h 262"/>
                <a:gd name="T48" fmla="*/ 2147483647 w 170"/>
                <a:gd name="T49" fmla="*/ 2147483647 h 262"/>
                <a:gd name="T50" fmla="*/ 2147483647 w 170"/>
                <a:gd name="T51" fmla="*/ 2147483647 h 262"/>
                <a:gd name="T52" fmla="*/ 2147483647 w 170"/>
                <a:gd name="T53" fmla="*/ 0 h 262"/>
                <a:gd name="T54" fmla="*/ 2147483647 w 170"/>
                <a:gd name="T55" fmla="*/ 2147483647 h 262"/>
                <a:gd name="T56" fmla="*/ 2147483647 w 170"/>
                <a:gd name="T57" fmla="*/ 2147483647 h 262"/>
                <a:gd name="T58" fmla="*/ 2147483647 w 170"/>
                <a:gd name="T59" fmla="*/ 2147483647 h 262"/>
                <a:gd name="T60" fmla="*/ 2147483647 w 170"/>
                <a:gd name="T61" fmla="*/ 2147483647 h 262"/>
                <a:gd name="T62" fmla="*/ 2147483647 w 170"/>
                <a:gd name="T63" fmla="*/ 2147483647 h 262"/>
                <a:gd name="T64" fmla="*/ 2147483647 w 170"/>
                <a:gd name="T65" fmla="*/ 2147483647 h 262"/>
                <a:gd name="T66" fmla="*/ 2147483647 w 170"/>
                <a:gd name="T67" fmla="*/ 2147483647 h 262"/>
                <a:gd name="T68" fmla="*/ 2147483647 w 170"/>
                <a:gd name="T69" fmla="*/ 2147483647 h 262"/>
                <a:gd name="T70" fmla="*/ 2147483647 w 170"/>
                <a:gd name="T71" fmla="*/ 2147483647 h 262"/>
                <a:gd name="T72" fmla="*/ 2147483647 w 170"/>
                <a:gd name="T73" fmla="*/ 2147483647 h 262"/>
                <a:gd name="T74" fmla="*/ 2147483647 w 170"/>
                <a:gd name="T75" fmla="*/ 2147483647 h 262"/>
                <a:gd name="T76" fmla="*/ 2147483647 w 170"/>
                <a:gd name="T77" fmla="*/ 2147483647 h 262"/>
                <a:gd name="T78" fmla="*/ 2147483647 w 170"/>
                <a:gd name="T79" fmla="*/ 2147483647 h 262"/>
                <a:gd name="T80" fmla="*/ 2147483647 w 170"/>
                <a:gd name="T81" fmla="*/ 2147483647 h 262"/>
                <a:gd name="T82" fmla="*/ 2147483647 w 170"/>
                <a:gd name="T83" fmla="*/ 2147483647 h 262"/>
                <a:gd name="T84" fmla="*/ 2147483647 w 170"/>
                <a:gd name="T85" fmla="*/ 2147483647 h 2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0" h="262">
                  <a:moveTo>
                    <a:pt x="106" y="250"/>
                  </a:moveTo>
                  <a:lnTo>
                    <a:pt x="88" y="250"/>
                  </a:lnTo>
                  <a:lnTo>
                    <a:pt x="64" y="258"/>
                  </a:lnTo>
                  <a:lnTo>
                    <a:pt x="40" y="262"/>
                  </a:lnTo>
                  <a:lnTo>
                    <a:pt x="10" y="246"/>
                  </a:lnTo>
                  <a:lnTo>
                    <a:pt x="12" y="226"/>
                  </a:lnTo>
                  <a:lnTo>
                    <a:pt x="6" y="204"/>
                  </a:lnTo>
                  <a:lnTo>
                    <a:pt x="10" y="188"/>
                  </a:lnTo>
                  <a:lnTo>
                    <a:pt x="22" y="182"/>
                  </a:lnTo>
                  <a:lnTo>
                    <a:pt x="28" y="170"/>
                  </a:lnTo>
                  <a:lnTo>
                    <a:pt x="64" y="142"/>
                  </a:lnTo>
                  <a:lnTo>
                    <a:pt x="72" y="140"/>
                  </a:lnTo>
                  <a:lnTo>
                    <a:pt x="70" y="124"/>
                  </a:lnTo>
                  <a:lnTo>
                    <a:pt x="54" y="116"/>
                  </a:lnTo>
                  <a:lnTo>
                    <a:pt x="44" y="102"/>
                  </a:lnTo>
                  <a:lnTo>
                    <a:pt x="50" y="86"/>
                  </a:lnTo>
                  <a:lnTo>
                    <a:pt x="42" y="82"/>
                  </a:lnTo>
                  <a:lnTo>
                    <a:pt x="44" y="62"/>
                  </a:lnTo>
                  <a:lnTo>
                    <a:pt x="34" y="48"/>
                  </a:lnTo>
                  <a:lnTo>
                    <a:pt x="20" y="48"/>
                  </a:lnTo>
                  <a:lnTo>
                    <a:pt x="0" y="30"/>
                  </a:lnTo>
                  <a:lnTo>
                    <a:pt x="10" y="22"/>
                  </a:lnTo>
                  <a:lnTo>
                    <a:pt x="24" y="38"/>
                  </a:lnTo>
                  <a:lnTo>
                    <a:pt x="66" y="42"/>
                  </a:lnTo>
                  <a:lnTo>
                    <a:pt x="76" y="32"/>
                  </a:lnTo>
                  <a:lnTo>
                    <a:pt x="84" y="12"/>
                  </a:lnTo>
                  <a:lnTo>
                    <a:pt x="104" y="0"/>
                  </a:lnTo>
                  <a:lnTo>
                    <a:pt x="126" y="8"/>
                  </a:lnTo>
                  <a:lnTo>
                    <a:pt x="136" y="22"/>
                  </a:lnTo>
                  <a:lnTo>
                    <a:pt x="126" y="32"/>
                  </a:lnTo>
                  <a:lnTo>
                    <a:pt x="122" y="54"/>
                  </a:lnTo>
                  <a:lnTo>
                    <a:pt x="146" y="68"/>
                  </a:lnTo>
                  <a:lnTo>
                    <a:pt x="130" y="84"/>
                  </a:lnTo>
                  <a:lnTo>
                    <a:pt x="140" y="102"/>
                  </a:lnTo>
                  <a:lnTo>
                    <a:pt x="146" y="118"/>
                  </a:lnTo>
                  <a:lnTo>
                    <a:pt x="138" y="138"/>
                  </a:lnTo>
                  <a:lnTo>
                    <a:pt x="148" y="148"/>
                  </a:lnTo>
                  <a:lnTo>
                    <a:pt x="156" y="162"/>
                  </a:lnTo>
                  <a:lnTo>
                    <a:pt x="146" y="172"/>
                  </a:lnTo>
                  <a:lnTo>
                    <a:pt x="170" y="190"/>
                  </a:lnTo>
                  <a:lnTo>
                    <a:pt x="162" y="204"/>
                  </a:lnTo>
                  <a:lnTo>
                    <a:pt x="136" y="228"/>
                  </a:lnTo>
                  <a:lnTo>
                    <a:pt x="106" y="25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140"/>
            <p:cNvSpPr>
              <a:spLocks/>
            </p:cNvSpPr>
            <p:nvPr/>
          </p:nvSpPr>
          <p:spPr bwMode="auto">
            <a:xfrm>
              <a:off x="4565650" y="2449736"/>
              <a:ext cx="331788" cy="536575"/>
            </a:xfrm>
            <a:custGeom>
              <a:avLst/>
              <a:gdLst>
                <a:gd name="T0" fmla="*/ 2147483647 w 209"/>
                <a:gd name="T1" fmla="*/ 2147483647 h 338"/>
                <a:gd name="T2" fmla="*/ 2147483647 w 209"/>
                <a:gd name="T3" fmla="*/ 2147483647 h 338"/>
                <a:gd name="T4" fmla="*/ 2147483647 w 209"/>
                <a:gd name="T5" fmla="*/ 2147483647 h 338"/>
                <a:gd name="T6" fmla="*/ 2147483647 w 209"/>
                <a:gd name="T7" fmla="*/ 2147483647 h 338"/>
                <a:gd name="T8" fmla="*/ 2147483647 w 209"/>
                <a:gd name="T9" fmla="*/ 2147483647 h 338"/>
                <a:gd name="T10" fmla="*/ 2147483647 w 209"/>
                <a:gd name="T11" fmla="*/ 2147483647 h 338"/>
                <a:gd name="T12" fmla="*/ 2147483647 w 209"/>
                <a:gd name="T13" fmla="*/ 2147483647 h 338"/>
                <a:gd name="T14" fmla="*/ 2147483647 w 209"/>
                <a:gd name="T15" fmla="*/ 2147483647 h 338"/>
                <a:gd name="T16" fmla="*/ 2147483647 w 209"/>
                <a:gd name="T17" fmla="*/ 2147483647 h 338"/>
                <a:gd name="T18" fmla="*/ 2147483647 w 209"/>
                <a:gd name="T19" fmla="*/ 2147483647 h 338"/>
                <a:gd name="T20" fmla="*/ 2147483647 w 209"/>
                <a:gd name="T21" fmla="*/ 2147483647 h 338"/>
                <a:gd name="T22" fmla="*/ 2147483647 w 209"/>
                <a:gd name="T23" fmla="*/ 2147483647 h 338"/>
                <a:gd name="T24" fmla="*/ 2147483647 w 209"/>
                <a:gd name="T25" fmla="*/ 2147483647 h 338"/>
                <a:gd name="T26" fmla="*/ 2147483647 w 209"/>
                <a:gd name="T27" fmla="*/ 2147483647 h 338"/>
                <a:gd name="T28" fmla="*/ 2147483647 w 209"/>
                <a:gd name="T29" fmla="*/ 2147483647 h 338"/>
                <a:gd name="T30" fmla="*/ 2147483647 w 209"/>
                <a:gd name="T31" fmla="*/ 2147483647 h 338"/>
                <a:gd name="T32" fmla="*/ 2147483647 w 209"/>
                <a:gd name="T33" fmla="*/ 2147483647 h 338"/>
                <a:gd name="T34" fmla="*/ 2147483647 w 209"/>
                <a:gd name="T35" fmla="*/ 2147483647 h 338"/>
                <a:gd name="T36" fmla="*/ 2147483647 w 209"/>
                <a:gd name="T37" fmla="*/ 2147483647 h 338"/>
                <a:gd name="T38" fmla="*/ 2147483647 w 209"/>
                <a:gd name="T39" fmla="*/ 2147483647 h 338"/>
                <a:gd name="T40" fmla="*/ 2147483647 w 209"/>
                <a:gd name="T41" fmla="*/ 2147483647 h 338"/>
                <a:gd name="T42" fmla="*/ 2147483647 w 209"/>
                <a:gd name="T43" fmla="*/ 2147483647 h 338"/>
                <a:gd name="T44" fmla="*/ 2147483647 w 209"/>
                <a:gd name="T45" fmla="*/ 2147483647 h 338"/>
                <a:gd name="T46" fmla="*/ 2147483647 w 209"/>
                <a:gd name="T47" fmla="*/ 2147483647 h 338"/>
                <a:gd name="T48" fmla="*/ 2147483647 w 209"/>
                <a:gd name="T49" fmla="*/ 2147483647 h 338"/>
                <a:gd name="T50" fmla="*/ 2147483647 w 209"/>
                <a:gd name="T51" fmla="*/ 2147483647 h 338"/>
                <a:gd name="T52" fmla="*/ 2147483647 w 209"/>
                <a:gd name="T53" fmla="*/ 2147483647 h 338"/>
                <a:gd name="T54" fmla="*/ 2147483647 w 209"/>
                <a:gd name="T55" fmla="*/ 2147483647 h 338"/>
                <a:gd name="T56" fmla="*/ 2147483647 w 209"/>
                <a:gd name="T57" fmla="*/ 2147483647 h 338"/>
                <a:gd name="T58" fmla="*/ 2147483647 w 209"/>
                <a:gd name="T59" fmla="*/ 2147483647 h 338"/>
                <a:gd name="T60" fmla="*/ 2147483647 w 209"/>
                <a:gd name="T61" fmla="*/ 2147483647 h 338"/>
                <a:gd name="T62" fmla="*/ 2147483647 w 209"/>
                <a:gd name="T63" fmla="*/ 2147483647 h 338"/>
                <a:gd name="T64" fmla="*/ 2147483647 w 209"/>
                <a:gd name="T65" fmla="*/ 2147483647 h 338"/>
                <a:gd name="T66" fmla="*/ 2147483647 w 209"/>
                <a:gd name="T67" fmla="*/ 2147483647 h 3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9" h="338">
                  <a:moveTo>
                    <a:pt x="155" y="0"/>
                  </a:moveTo>
                  <a:lnTo>
                    <a:pt x="167" y="10"/>
                  </a:lnTo>
                  <a:lnTo>
                    <a:pt x="175" y="18"/>
                  </a:lnTo>
                  <a:lnTo>
                    <a:pt x="189" y="18"/>
                  </a:lnTo>
                  <a:lnTo>
                    <a:pt x="199" y="32"/>
                  </a:lnTo>
                  <a:lnTo>
                    <a:pt x="199" y="40"/>
                  </a:lnTo>
                  <a:lnTo>
                    <a:pt x="197" y="52"/>
                  </a:lnTo>
                  <a:lnTo>
                    <a:pt x="205" y="56"/>
                  </a:lnTo>
                  <a:lnTo>
                    <a:pt x="199" y="72"/>
                  </a:lnTo>
                  <a:lnTo>
                    <a:pt x="209" y="86"/>
                  </a:lnTo>
                  <a:lnTo>
                    <a:pt x="191" y="88"/>
                  </a:lnTo>
                  <a:lnTo>
                    <a:pt x="181" y="90"/>
                  </a:lnTo>
                  <a:lnTo>
                    <a:pt x="167" y="100"/>
                  </a:lnTo>
                  <a:lnTo>
                    <a:pt x="161" y="114"/>
                  </a:lnTo>
                  <a:lnTo>
                    <a:pt x="165" y="124"/>
                  </a:lnTo>
                  <a:lnTo>
                    <a:pt x="153" y="138"/>
                  </a:lnTo>
                  <a:lnTo>
                    <a:pt x="137" y="150"/>
                  </a:lnTo>
                  <a:lnTo>
                    <a:pt x="121" y="152"/>
                  </a:lnTo>
                  <a:lnTo>
                    <a:pt x="111" y="166"/>
                  </a:lnTo>
                  <a:lnTo>
                    <a:pt x="103" y="178"/>
                  </a:lnTo>
                  <a:lnTo>
                    <a:pt x="99" y="194"/>
                  </a:lnTo>
                  <a:lnTo>
                    <a:pt x="101" y="216"/>
                  </a:lnTo>
                  <a:lnTo>
                    <a:pt x="115" y="222"/>
                  </a:lnTo>
                  <a:lnTo>
                    <a:pt x="125" y="236"/>
                  </a:lnTo>
                  <a:lnTo>
                    <a:pt x="123" y="248"/>
                  </a:lnTo>
                  <a:lnTo>
                    <a:pt x="111" y="256"/>
                  </a:lnTo>
                  <a:lnTo>
                    <a:pt x="93" y="266"/>
                  </a:lnTo>
                  <a:lnTo>
                    <a:pt x="91" y="278"/>
                  </a:lnTo>
                  <a:lnTo>
                    <a:pt x="91" y="292"/>
                  </a:lnTo>
                  <a:lnTo>
                    <a:pt x="87" y="304"/>
                  </a:lnTo>
                  <a:lnTo>
                    <a:pt x="81" y="316"/>
                  </a:lnTo>
                  <a:lnTo>
                    <a:pt x="69" y="322"/>
                  </a:lnTo>
                  <a:lnTo>
                    <a:pt x="55" y="324"/>
                  </a:lnTo>
                  <a:lnTo>
                    <a:pt x="51" y="336"/>
                  </a:lnTo>
                  <a:lnTo>
                    <a:pt x="37" y="338"/>
                  </a:lnTo>
                  <a:lnTo>
                    <a:pt x="33" y="324"/>
                  </a:lnTo>
                  <a:lnTo>
                    <a:pt x="29" y="316"/>
                  </a:lnTo>
                  <a:lnTo>
                    <a:pt x="29" y="308"/>
                  </a:lnTo>
                  <a:lnTo>
                    <a:pt x="17" y="290"/>
                  </a:lnTo>
                  <a:lnTo>
                    <a:pt x="11" y="274"/>
                  </a:lnTo>
                  <a:lnTo>
                    <a:pt x="0" y="254"/>
                  </a:lnTo>
                  <a:lnTo>
                    <a:pt x="17" y="252"/>
                  </a:lnTo>
                  <a:lnTo>
                    <a:pt x="17" y="236"/>
                  </a:lnTo>
                  <a:lnTo>
                    <a:pt x="25" y="228"/>
                  </a:lnTo>
                  <a:lnTo>
                    <a:pt x="29" y="216"/>
                  </a:lnTo>
                  <a:lnTo>
                    <a:pt x="17" y="208"/>
                  </a:lnTo>
                  <a:lnTo>
                    <a:pt x="31" y="206"/>
                  </a:lnTo>
                  <a:lnTo>
                    <a:pt x="29" y="194"/>
                  </a:lnTo>
                  <a:lnTo>
                    <a:pt x="17" y="188"/>
                  </a:lnTo>
                  <a:lnTo>
                    <a:pt x="17" y="168"/>
                  </a:lnTo>
                  <a:lnTo>
                    <a:pt x="17" y="138"/>
                  </a:lnTo>
                  <a:lnTo>
                    <a:pt x="33" y="134"/>
                  </a:lnTo>
                  <a:lnTo>
                    <a:pt x="49" y="128"/>
                  </a:lnTo>
                  <a:lnTo>
                    <a:pt x="53" y="124"/>
                  </a:lnTo>
                  <a:lnTo>
                    <a:pt x="47" y="110"/>
                  </a:lnTo>
                  <a:lnTo>
                    <a:pt x="57" y="94"/>
                  </a:lnTo>
                  <a:lnTo>
                    <a:pt x="59" y="80"/>
                  </a:lnTo>
                  <a:lnTo>
                    <a:pt x="73" y="76"/>
                  </a:lnTo>
                  <a:lnTo>
                    <a:pt x="75" y="64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99" y="26"/>
                  </a:lnTo>
                  <a:lnTo>
                    <a:pt x="117" y="24"/>
                  </a:lnTo>
                  <a:lnTo>
                    <a:pt x="117" y="12"/>
                  </a:lnTo>
                  <a:lnTo>
                    <a:pt x="131" y="10"/>
                  </a:lnTo>
                  <a:lnTo>
                    <a:pt x="131" y="18"/>
                  </a:lnTo>
                  <a:lnTo>
                    <a:pt x="145" y="18"/>
                  </a:lnTo>
                  <a:lnTo>
                    <a:pt x="145" y="2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141"/>
            <p:cNvSpPr>
              <a:spLocks/>
            </p:cNvSpPr>
            <p:nvPr/>
          </p:nvSpPr>
          <p:spPr bwMode="auto">
            <a:xfrm>
              <a:off x="4413250" y="2354486"/>
              <a:ext cx="652463" cy="536575"/>
            </a:xfrm>
            <a:custGeom>
              <a:avLst/>
              <a:gdLst>
                <a:gd name="T0" fmla="*/ 2147483647 w 411"/>
                <a:gd name="T1" fmla="*/ 2147483647 h 338"/>
                <a:gd name="T2" fmla="*/ 2147483647 w 411"/>
                <a:gd name="T3" fmla="*/ 2147483647 h 338"/>
                <a:gd name="T4" fmla="*/ 2147483647 w 411"/>
                <a:gd name="T5" fmla="*/ 2147483647 h 338"/>
                <a:gd name="T6" fmla="*/ 2147483647 w 411"/>
                <a:gd name="T7" fmla="*/ 2147483647 h 338"/>
                <a:gd name="T8" fmla="*/ 2147483647 w 411"/>
                <a:gd name="T9" fmla="*/ 2147483647 h 338"/>
                <a:gd name="T10" fmla="*/ 2147483647 w 411"/>
                <a:gd name="T11" fmla="*/ 2147483647 h 338"/>
                <a:gd name="T12" fmla="*/ 2147483647 w 411"/>
                <a:gd name="T13" fmla="*/ 2147483647 h 338"/>
                <a:gd name="T14" fmla="*/ 2147483647 w 411"/>
                <a:gd name="T15" fmla="*/ 2147483647 h 338"/>
                <a:gd name="T16" fmla="*/ 0 w 411"/>
                <a:gd name="T17" fmla="*/ 2147483647 h 338"/>
                <a:gd name="T18" fmla="*/ 2147483647 w 411"/>
                <a:gd name="T19" fmla="*/ 2147483647 h 338"/>
                <a:gd name="T20" fmla="*/ 2147483647 w 411"/>
                <a:gd name="T21" fmla="*/ 2147483647 h 338"/>
                <a:gd name="T22" fmla="*/ 2147483647 w 411"/>
                <a:gd name="T23" fmla="*/ 2147483647 h 338"/>
                <a:gd name="T24" fmla="*/ 2147483647 w 411"/>
                <a:gd name="T25" fmla="*/ 2147483647 h 338"/>
                <a:gd name="T26" fmla="*/ 2147483647 w 411"/>
                <a:gd name="T27" fmla="*/ 2147483647 h 338"/>
                <a:gd name="T28" fmla="*/ 2147483647 w 411"/>
                <a:gd name="T29" fmla="*/ 2147483647 h 338"/>
                <a:gd name="T30" fmla="*/ 2147483647 w 411"/>
                <a:gd name="T31" fmla="*/ 2147483647 h 338"/>
                <a:gd name="T32" fmla="*/ 2147483647 w 411"/>
                <a:gd name="T33" fmla="*/ 2147483647 h 338"/>
                <a:gd name="T34" fmla="*/ 2147483647 w 411"/>
                <a:gd name="T35" fmla="*/ 2147483647 h 338"/>
                <a:gd name="T36" fmla="*/ 2147483647 w 411"/>
                <a:gd name="T37" fmla="*/ 2147483647 h 338"/>
                <a:gd name="T38" fmla="*/ 2147483647 w 411"/>
                <a:gd name="T39" fmla="*/ 2147483647 h 338"/>
                <a:gd name="T40" fmla="*/ 2147483647 w 411"/>
                <a:gd name="T41" fmla="*/ 2147483647 h 338"/>
                <a:gd name="T42" fmla="*/ 2147483647 w 411"/>
                <a:gd name="T43" fmla="*/ 2147483647 h 338"/>
                <a:gd name="T44" fmla="*/ 2147483647 w 411"/>
                <a:gd name="T45" fmla="*/ 2147483647 h 338"/>
                <a:gd name="T46" fmla="*/ 2147483647 w 411"/>
                <a:gd name="T47" fmla="*/ 2147483647 h 338"/>
                <a:gd name="T48" fmla="*/ 2147483647 w 411"/>
                <a:gd name="T49" fmla="*/ 2147483647 h 338"/>
                <a:gd name="T50" fmla="*/ 2147483647 w 411"/>
                <a:gd name="T51" fmla="*/ 2147483647 h 338"/>
                <a:gd name="T52" fmla="*/ 2147483647 w 411"/>
                <a:gd name="T53" fmla="*/ 2147483647 h 338"/>
                <a:gd name="T54" fmla="*/ 2147483647 w 411"/>
                <a:gd name="T55" fmla="*/ 2147483647 h 338"/>
                <a:gd name="T56" fmla="*/ 2147483647 w 411"/>
                <a:gd name="T57" fmla="*/ 2147483647 h 338"/>
                <a:gd name="T58" fmla="*/ 2147483647 w 411"/>
                <a:gd name="T59" fmla="*/ 2147483647 h 338"/>
                <a:gd name="T60" fmla="*/ 2147483647 w 411"/>
                <a:gd name="T61" fmla="*/ 2147483647 h 338"/>
                <a:gd name="T62" fmla="*/ 2147483647 w 411"/>
                <a:gd name="T63" fmla="*/ 2147483647 h 338"/>
                <a:gd name="T64" fmla="*/ 2147483647 w 411"/>
                <a:gd name="T65" fmla="*/ 2147483647 h 338"/>
                <a:gd name="T66" fmla="*/ 2147483647 w 411"/>
                <a:gd name="T67" fmla="*/ 2147483647 h 338"/>
                <a:gd name="T68" fmla="*/ 2147483647 w 411"/>
                <a:gd name="T69" fmla="*/ 2147483647 h 338"/>
                <a:gd name="T70" fmla="*/ 2147483647 w 411"/>
                <a:gd name="T71" fmla="*/ 2147483647 h 338"/>
                <a:gd name="T72" fmla="*/ 2147483647 w 411"/>
                <a:gd name="T73" fmla="*/ 2147483647 h 338"/>
                <a:gd name="T74" fmla="*/ 2147483647 w 411"/>
                <a:gd name="T75" fmla="*/ 2147483647 h 338"/>
                <a:gd name="T76" fmla="*/ 2147483647 w 411"/>
                <a:gd name="T77" fmla="*/ 2147483647 h 338"/>
                <a:gd name="T78" fmla="*/ 2147483647 w 411"/>
                <a:gd name="T79" fmla="*/ 2147483647 h 338"/>
                <a:gd name="T80" fmla="*/ 2147483647 w 411"/>
                <a:gd name="T81" fmla="*/ 2147483647 h 338"/>
                <a:gd name="T82" fmla="*/ 2147483647 w 411"/>
                <a:gd name="T83" fmla="*/ 2147483647 h 338"/>
                <a:gd name="T84" fmla="*/ 2147483647 w 411"/>
                <a:gd name="T85" fmla="*/ 2147483647 h 338"/>
                <a:gd name="T86" fmla="*/ 2147483647 w 411"/>
                <a:gd name="T87" fmla="*/ 2147483647 h 338"/>
                <a:gd name="T88" fmla="*/ 2147483647 w 411"/>
                <a:gd name="T89" fmla="*/ 2147483647 h 338"/>
                <a:gd name="T90" fmla="*/ 2147483647 w 411"/>
                <a:gd name="T91" fmla="*/ 2147483647 h 338"/>
                <a:gd name="T92" fmla="*/ 2147483647 w 411"/>
                <a:gd name="T93" fmla="*/ 2147483647 h 338"/>
                <a:gd name="T94" fmla="*/ 2147483647 w 411"/>
                <a:gd name="T95" fmla="*/ 2147483647 h 338"/>
                <a:gd name="T96" fmla="*/ 2147483647 w 411"/>
                <a:gd name="T97" fmla="*/ 2147483647 h 338"/>
                <a:gd name="T98" fmla="*/ 2147483647 w 411"/>
                <a:gd name="T99" fmla="*/ 2147483647 h 338"/>
                <a:gd name="T100" fmla="*/ 2147483647 w 411"/>
                <a:gd name="T101" fmla="*/ 2147483647 h 338"/>
                <a:gd name="T102" fmla="*/ 2147483647 w 411"/>
                <a:gd name="T103" fmla="*/ 2147483647 h 338"/>
                <a:gd name="T104" fmla="*/ 2147483647 w 411"/>
                <a:gd name="T105" fmla="*/ 2147483647 h 338"/>
                <a:gd name="T106" fmla="*/ 2147483647 w 411"/>
                <a:gd name="T107" fmla="*/ 2147483647 h 338"/>
                <a:gd name="T108" fmla="*/ 2147483647 w 411"/>
                <a:gd name="T109" fmla="*/ 2147483647 h 338"/>
                <a:gd name="T110" fmla="*/ 2147483647 w 411"/>
                <a:gd name="T111" fmla="*/ 2147483647 h 338"/>
                <a:gd name="T112" fmla="*/ 2147483647 w 411"/>
                <a:gd name="T113" fmla="*/ 2147483647 h 3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11" h="338">
                  <a:moveTo>
                    <a:pt x="96" y="314"/>
                  </a:moveTo>
                  <a:lnTo>
                    <a:pt x="92" y="310"/>
                  </a:lnTo>
                  <a:lnTo>
                    <a:pt x="88" y="300"/>
                  </a:lnTo>
                  <a:lnTo>
                    <a:pt x="82" y="312"/>
                  </a:lnTo>
                  <a:lnTo>
                    <a:pt x="74" y="316"/>
                  </a:lnTo>
                  <a:lnTo>
                    <a:pt x="62" y="328"/>
                  </a:lnTo>
                  <a:lnTo>
                    <a:pt x="42" y="338"/>
                  </a:lnTo>
                  <a:lnTo>
                    <a:pt x="24" y="334"/>
                  </a:lnTo>
                  <a:lnTo>
                    <a:pt x="12" y="324"/>
                  </a:lnTo>
                  <a:lnTo>
                    <a:pt x="10" y="316"/>
                  </a:lnTo>
                  <a:lnTo>
                    <a:pt x="18" y="306"/>
                  </a:lnTo>
                  <a:lnTo>
                    <a:pt x="16" y="302"/>
                  </a:lnTo>
                  <a:lnTo>
                    <a:pt x="6" y="304"/>
                  </a:lnTo>
                  <a:lnTo>
                    <a:pt x="4" y="296"/>
                  </a:lnTo>
                  <a:lnTo>
                    <a:pt x="18" y="286"/>
                  </a:lnTo>
                  <a:lnTo>
                    <a:pt x="8" y="280"/>
                  </a:lnTo>
                  <a:lnTo>
                    <a:pt x="4" y="272"/>
                  </a:lnTo>
                  <a:lnTo>
                    <a:pt x="0" y="250"/>
                  </a:lnTo>
                  <a:lnTo>
                    <a:pt x="4" y="240"/>
                  </a:lnTo>
                  <a:lnTo>
                    <a:pt x="26" y="230"/>
                  </a:lnTo>
                  <a:lnTo>
                    <a:pt x="42" y="226"/>
                  </a:lnTo>
                  <a:lnTo>
                    <a:pt x="56" y="220"/>
                  </a:lnTo>
                  <a:lnTo>
                    <a:pt x="62" y="208"/>
                  </a:lnTo>
                  <a:lnTo>
                    <a:pt x="70" y="208"/>
                  </a:lnTo>
                  <a:lnTo>
                    <a:pt x="84" y="210"/>
                  </a:lnTo>
                  <a:lnTo>
                    <a:pt x="98" y="202"/>
                  </a:lnTo>
                  <a:lnTo>
                    <a:pt x="94" y="194"/>
                  </a:lnTo>
                  <a:lnTo>
                    <a:pt x="84" y="204"/>
                  </a:lnTo>
                  <a:lnTo>
                    <a:pt x="74" y="202"/>
                  </a:lnTo>
                  <a:lnTo>
                    <a:pt x="92" y="184"/>
                  </a:lnTo>
                  <a:lnTo>
                    <a:pt x="103" y="178"/>
                  </a:lnTo>
                  <a:lnTo>
                    <a:pt x="113" y="164"/>
                  </a:lnTo>
                  <a:lnTo>
                    <a:pt x="127" y="140"/>
                  </a:lnTo>
                  <a:lnTo>
                    <a:pt x="137" y="134"/>
                  </a:lnTo>
                  <a:lnTo>
                    <a:pt x="137" y="122"/>
                  </a:lnTo>
                  <a:lnTo>
                    <a:pt x="157" y="106"/>
                  </a:lnTo>
                  <a:lnTo>
                    <a:pt x="167" y="100"/>
                  </a:lnTo>
                  <a:lnTo>
                    <a:pt x="175" y="86"/>
                  </a:lnTo>
                  <a:lnTo>
                    <a:pt x="183" y="86"/>
                  </a:lnTo>
                  <a:lnTo>
                    <a:pt x="185" y="72"/>
                  </a:lnTo>
                  <a:lnTo>
                    <a:pt x="175" y="78"/>
                  </a:lnTo>
                  <a:lnTo>
                    <a:pt x="163" y="78"/>
                  </a:lnTo>
                  <a:lnTo>
                    <a:pt x="161" y="72"/>
                  </a:lnTo>
                  <a:lnTo>
                    <a:pt x="165" y="62"/>
                  </a:lnTo>
                  <a:lnTo>
                    <a:pt x="175" y="56"/>
                  </a:lnTo>
                  <a:lnTo>
                    <a:pt x="183" y="64"/>
                  </a:lnTo>
                  <a:lnTo>
                    <a:pt x="201" y="68"/>
                  </a:lnTo>
                  <a:lnTo>
                    <a:pt x="203" y="60"/>
                  </a:lnTo>
                  <a:lnTo>
                    <a:pt x="193" y="54"/>
                  </a:lnTo>
                  <a:lnTo>
                    <a:pt x="199" y="44"/>
                  </a:lnTo>
                  <a:lnTo>
                    <a:pt x="217" y="48"/>
                  </a:lnTo>
                  <a:lnTo>
                    <a:pt x="225" y="30"/>
                  </a:lnTo>
                  <a:lnTo>
                    <a:pt x="237" y="30"/>
                  </a:lnTo>
                  <a:lnTo>
                    <a:pt x="243" y="40"/>
                  </a:lnTo>
                  <a:lnTo>
                    <a:pt x="257" y="32"/>
                  </a:lnTo>
                  <a:lnTo>
                    <a:pt x="267" y="38"/>
                  </a:lnTo>
                  <a:lnTo>
                    <a:pt x="273" y="26"/>
                  </a:lnTo>
                  <a:lnTo>
                    <a:pt x="285" y="24"/>
                  </a:lnTo>
                  <a:lnTo>
                    <a:pt x="285" y="34"/>
                  </a:lnTo>
                  <a:lnTo>
                    <a:pt x="291" y="36"/>
                  </a:lnTo>
                  <a:lnTo>
                    <a:pt x="295" y="16"/>
                  </a:lnTo>
                  <a:lnTo>
                    <a:pt x="309" y="16"/>
                  </a:lnTo>
                  <a:lnTo>
                    <a:pt x="329" y="0"/>
                  </a:lnTo>
                  <a:lnTo>
                    <a:pt x="337" y="4"/>
                  </a:lnTo>
                  <a:lnTo>
                    <a:pt x="319" y="22"/>
                  </a:lnTo>
                  <a:lnTo>
                    <a:pt x="319" y="32"/>
                  </a:lnTo>
                  <a:lnTo>
                    <a:pt x="343" y="10"/>
                  </a:lnTo>
                  <a:lnTo>
                    <a:pt x="343" y="22"/>
                  </a:lnTo>
                  <a:lnTo>
                    <a:pt x="359" y="4"/>
                  </a:lnTo>
                  <a:lnTo>
                    <a:pt x="373" y="6"/>
                  </a:lnTo>
                  <a:lnTo>
                    <a:pt x="369" y="20"/>
                  </a:lnTo>
                  <a:lnTo>
                    <a:pt x="387" y="10"/>
                  </a:lnTo>
                  <a:lnTo>
                    <a:pt x="411" y="20"/>
                  </a:lnTo>
                  <a:lnTo>
                    <a:pt x="401" y="32"/>
                  </a:lnTo>
                  <a:lnTo>
                    <a:pt x="381" y="30"/>
                  </a:lnTo>
                  <a:lnTo>
                    <a:pt x="397" y="44"/>
                  </a:lnTo>
                  <a:lnTo>
                    <a:pt x="397" y="50"/>
                  </a:lnTo>
                  <a:lnTo>
                    <a:pt x="387" y="52"/>
                  </a:lnTo>
                  <a:lnTo>
                    <a:pt x="377" y="38"/>
                  </a:lnTo>
                  <a:lnTo>
                    <a:pt x="355" y="30"/>
                  </a:lnTo>
                  <a:lnTo>
                    <a:pt x="335" y="42"/>
                  </a:lnTo>
                  <a:lnTo>
                    <a:pt x="333" y="44"/>
                  </a:lnTo>
                  <a:lnTo>
                    <a:pt x="329" y="60"/>
                  </a:lnTo>
                  <a:lnTo>
                    <a:pt x="317" y="72"/>
                  </a:lnTo>
                  <a:lnTo>
                    <a:pt x="303" y="70"/>
                  </a:lnTo>
                  <a:lnTo>
                    <a:pt x="275" y="68"/>
                  </a:lnTo>
                  <a:lnTo>
                    <a:pt x="267" y="58"/>
                  </a:lnTo>
                  <a:lnTo>
                    <a:pt x="261" y="52"/>
                  </a:lnTo>
                  <a:lnTo>
                    <a:pt x="251" y="60"/>
                  </a:lnTo>
                  <a:lnTo>
                    <a:pt x="241" y="62"/>
                  </a:lnTo>
                  <a:lnTo>
                    <a:pt x="241" y="78"/>
                  </a:lnTo>
                  <a:lnTo>
                    <a:pt x="227" y="78"/>
                  </a:lnTo>
                  <a:lnTo>
                    <a:pt x="227" y="70"/>
                  </a:lnTo>
                  <a:lnTo>
                    <a:pt x="213" y="72"/>
                  </a:lnTo>
                  <a:lnTo>
                    <a:pt x="213" y="84"/>
                  </a:lnTo>
                  <a:lnTo>
                    <a:pt x="195" y="86"/>
                  </a:lnTo>
                  <a:lnTo>
                    <a:pt x="183" y="102"/>
                  </a:lnTo>
                  <a:lnTo>
                    <a:pt x="183" y="114"/>
                  </a:lnTo>
                  <a:lnTo>
                    <a:pt x="171" y="124"/>
                  </a:lnTo>
                  <a:lnTo>
                    <a:pt x="169" y="136"/>
                  </a:lnTo>
                  <a:lnTo>
                    <a:pt x="155" y="140"/>
                  </a:lnTo>
                  <a:lnTo>
                    <a:pt x="153" y="154"/>
                  </a:lnTo>
                  <a:lnTo>
                    <a:pt x="143" y="170"/>
                  </a:lnTo>
                  <a:lnTo>
                    <a:pt x="149" y="184"/>
                  </a:lnTo>
                  <a:lnTo>
                    <a:pt x="145" y="188"/>
                  </a:lnTo>
                  <a:lnTo>
                    <a:pt x="113" y="198"/>
                  </a:lnTo>
                  <a:lnTo>
                    <a:pt x="113" y="248"/>
                  </a:lnTo>
                  <a:lnTo>
                    <a:pt x="125" y="254"/>
                  </a:lnTo>
                  <a:lnTo>
                    <a:pt x="127" y="266"/>
                  </a:lnTo>
                  <a:lnTo>
                    <a:pt x="113" y="268"/>
                  </a:lnTo>
                  <a:lnTo>
                    <a:pt x="125" y="276"/>
                  </a:lnTo>
                  <a:lnTo>
                    <a:pt x="121" y="288"/>
                  </a:lnTo>
                  <a:lnTo>
                    <a:pt x="113" y="296"/>
                  </a:lnTo>
                  <a:lnTo>
                    <a:pt x="113" y="312"/>
                  </a:lnTo>
                  <a:lnTo>
                    <a:pt x="96" y="31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42"/>
            <p:cNvSpPr>
              <a:spLocks/>
            </p:cNvSpPr>
            <p:nvPr/>
          </p:nvSpPr>
          <p:spPr bwMode="auto">
            <a:xfrm>
              <a:off x="4881563" y="2833911"/>
              <a:ext cx="111125" cy="69850"/>
            </a:xfrm>
            <a:custGeom>
              <a:avLst/>
              <a:gdLst>
                <a:gd name="T0" fmla="*/ 2147483647 w 70"/>
                <a:gd name="T1" fmla="*/ 2147483647 h 44"/>
                <a:gd name="T2" fmla="*/ 2147483647 w 70"/>
                <a:gd name="T3" fmla="*/ 2147483647 h 44"/>
                <a:gd name="T4" fmla="*/ 2147483647 w 70"/>
                <a:gd name="T5" fmla="*/ 2147483647 h 44"/>
                <a:gd name="T6" fmla="*/ 2147483647 w 70"/>
                <a:gd name="T7" fmla="*/ 2147483647 h 44"/>
                <a:gd name="T8" fmla="*/ 2147483647 w 70"/>
                <a:gd name="T9" fmla="*/ 2147483647 h 44"/>
                <a:gd name="T10" fmla="*/ 2147483647 w 70"/>
                <a:gd name="T11" fmla="*/ 2147483647 h 44"/>
                <a:gd name="T12" fmla="*/ 2147483647 w 70"/>
                <a:gd name="T13" fmla="*/ 2147483647 h 44"/>
                <a:gd name="T14" fmla="*/ 2147483647 w 70"/>
                <a:gd name="T15" fmla="*/ 2147483647 h 44"/>
                <a:gd name="T16" fmla="*/ 2147483647 w 70"/>
                <a:gd name="T17" fmla="*/ 2147483647 h 44"/>
                <a:gd name="T18" fmla="*/ 2147483647 w 70"/>
                <a:gd name="T19" fmla="*/ 0 h 44"/>
                <a:gd name="T20" fmla="*/ 2147483647 w 70"/>
                <a:gd name="T21" fmla="*/ 2147483647 h 44"/>
                <a:gd name="T22" fmla="*/ 2147483647 w 70"/>
                <a:gd name="T23" fmla="*/ 2147483647 h 44"/>
                <a:gd name="T24" fmla="*/ 0 w 70"/>
                <a:gd name="T25" fmla="*/ 2147483647 h 44"/>
                <a:gd name="T26" fmla="*/ 2147483647 w 70"/>
                <a:gd name="T27" fmla="*/ 2147483647 h 44"/>
                <a:gd name="T28" fmla="*/ 2147483647 w 70"/>
                <a:gd name="T29" fmla="*/ 2147483647 h 44"/>
                <a:gd name="T30" fmla="*/ 2147483647 w 70"/>
                <a:gd name="T31" fmla="*/ 2147483647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0" h="44">
                  <a:moveTo>
                    <a:pt x="16" y="36"/>
                  </a:moveTo>
                  <a:lnTo>
                    <a:pt x="28" y="36"/>
                  </a:lnTo>
                  <a:lnTo>
                    <a:pt x="40" y="40"/>
                  </a:lnTo>
                  <a:lnTo>
                    <a:pt x="52" y="44"/>
                  </a:lnTo>
                  <a:lnTo>
                    <a:pt x="62" y="44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70" y="4"/>
                  </a:lnTo>
                  <a:lnTo>
                    <a:pt x="54" y="6"/>
                  </a:lnTo>
                  <a:lnTo>
                    <a:pt x="40" y="0"/>
                  </a:lnTo>
                  <a:lnTo>
                    <a:pt x="18" y="4"/>
                  </a:lnTo>
                  <a:lnTo>
                    <a:pt x="2" y="8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14" y="30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143"/>
            <p:cNvSpPr>
              <a:spLocks/>
            </p:cNvSpPr>
            <p:nvPr/>
          </p:nvSpPr>
          <p:spPr bwMode="auto">
            <a:xfrm>
              <a:off x="4818063" y="2891061"/>
              <a:ext cx="184150" cy="85725"/>
            </a:xfrm>
            <a:custGeom>
              <a:avLst/>
              <a:gdLst>
                <a:gd name="T0" fmla="*/ 2147483647 w 116"/>
                <a:gd name="T1" fmla="*/ 2147483647 h 54"/>
                <a:gd name="T2" fmla="*/ 2147483647 w 116"/>
                <a:gd name="T3" fmla="*/ 2147483647 h 54"/>
                <a:gd name="T4" fmla="*/ 2147483647 w 116"/>
                <a:gd name="T5" fmla="*/ 2147483647 h 54"/>
                <a:gd name="T6" fmla="*/ 2147483647 w 116"/>
                <a:gd name="T7" fmla="*/ 2147483647 h 54"/>
                <a:gd name="T8" fmla="*/ 2147483647 w 116"/>
                <a:gd name="T9" fmla="*/ 2147483647 h 54"/>
                <a:gd name="T10" fmla="*/ 2147483647 w 116"/>
                <a:gd name="T11" fmla="*/ 0 h 54"/>
                <a:gd name="T12" fmla="*/ 2147483647 w 116"/>
                <a:gd name="T13" fmla="*/ 0 h 54"/>
                <a:gd name="T14" fmla="*/ 2147483647 w 116"/>
                <a:gd name="T15" fmla="*/ 2147483647 h 54"/>
                <a:gd name="T16" fmla="*/ 2147483647 w 116"/>
                <a:gd name="T17" fmla="*/ 2147483647 h 54"/>
                <a:gd name="T18" fmla="*/ 2147483647 w 116"/>
                <a:gd name="T19" fmla="*/ 2147483647 h 54"/>
                <a:gd name="T20" fmla="*/ 2147483647 w 116"/>
                <a:gd name="T21" fmla="*/ 2147483647 h 54"/>
                <a:gd name="T22" fmla="*/ 2147483647 w 116"/>
                <a:gd name="T23" fmla="*/ 2147483647 h 54"/>
                <a:gd name="T24" fmla="*/ 2147483647 w 116"/>
                <a:gd name="T25" fmla="*/ 2147483647 h 54"/>
                <a:gd name="T26" fmla="*/ 2147483647 w 116"/>
                <a:gd name="T27" fmla="*/ 2147483647 h 54"/>
                <a:gd name="T28" fmla="*/ 2147483647 w 116"/>
                <a:gd name="T29" fmla="*/ 2147483647 h 54"/>
                <a:gd name="T30" fmla="*/ 2147483647 w 116"/>
                <a:gd name="T31" fmla="*/ 2147483647 h 54"/>
                <a:gd name="T32" fmla="*/ 2147483647 w 116"/>
                <a:gd name="T33" fmla="*/ 2147483647 h 54"/>
                <a:gd name="T34" fmla="*/ 2147483647 w 116"/>
                <a:gd name="T35" fmla="*/ 2147483647 h 54"/>
                <a:gd name="T36" fmla="*/ 0 w 116"/>
                <a:gd name="T37" fmla="*/ 2147483647 h 54"/>
                <a:gd name="T38" fmla="*/ 0 w 116"/>
                <a:gd name="T39" fmla="*/ 2147483647 h 54"/>
                <a:gd name="T40" fmla="*/ 2147483647 w 116"/>
                <a:gd name="T41" fmla="*/ 2147483647 h 54"/>
                <a:gd name="T42" fmla="*/ 2147483647 w 116"/>
                <a:gd name="T43" fmla="*/ 2147483647 h 54"/>
                <a:gd name="T44" fmla="*/ 2147483647 w 116"/>
                <a:gd name="T45" fmla="*/ 2147483647 h 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6" h="54">
                  <a:moveTo>
                    <a:pt x="26" y="12"/>
                  </a:moveTo>
                  <a:lnTo>
                    <a:pt x="36" y="18"/>
                  </a:lnTo>
                  <a:lnTo>
                    <a:pt x="46" y="24"/>
                  </a:lnTo>
                  <a:lnTo>
                    <a:pt x="54" y="1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80" y="4"/>
                  </a:lnTo>
                  <a:lnTo>
                    <a:pt x="88" y="6"/>
                  </a:lnTo>
                  <a:lnTo>
                    <a:pt x="102" y="8"/>
                  </a:lnTo>
                  <a:lnTo>
                    <a:pt x="104" y="12"/>
                  </a:lnTo>
                  <a:lnTo>
                    <a:pt x="108" y="20"/>
                  </a:lnTo>
                  <a:lnTo>
                    <a:pt x="112" y="36"/>
                  </a:lnTo>
                  <a:lnTo>
                    <a:pt x="116" y="42"/>
                  </a:lnTo>
                  <a:lnTo>
                    <a:pt x="104" y="50"/>
                  </a:lnTo>
                  <a:lnTo>
                    <a:pt x="90" y="54"/>
                  </a:lnTo>
                  <a:lnTo>
                    <a:pt x="62" y="36"/>
                  </a:lnTo>
                  <a:lnTo>
                    <a:pt x="10" y="38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8" y="20"/>
                  </a:lnTo>
                  <a:lnTo>
                    <a:pt x="14" y="1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144"/>
            <p:cNvSpPr>
              <a:spLocks/>
            </p:cNvSpPr>
            <p:nvPr/>
          </p:nvSpPr>
          <p:spPr bwMode="auto">
            <a:xfrm>
              <a:off x="4818063" y="2948211"/>
              <a:ext cx="142875" cy="85725"/>
            </a:xfrm>
            <a:custGeom>
              <a:avLst/>
              <a:gdLst>
                <a:gd name="T0" fmla="*/ 0 w 90"/>
                <a:gd name="T1" fmla="*/ 2147483647 h 54"/>
                <a:gd name="T2" fmla="*/ 2147483647 w 90"/>
                <a:gd name="T3" fmla="*/ 2147483647 h 54"/>
                <a:gd name="T4" fmla="*/ 2147483647 w 90"/>
                <a:gd name="T5" fmla="*/ 0 h 54"/>
                <a:gd name="T6" fmla="*/ 2147483647 w 90"/>
                <a:gd name="T7" fmla="*/ 2147483647 h 54"/>
                <a:gd name="T8" fmla="*/ 2147483647 w 90"/>
                <a:gd name="T9" fmla="*/ 2147483647 h 54"/>
                <a:gd name="T10" fmla="*/ 2147483647 w 90"/>
                <a:gd name="T11" fmla="*/ 2147483647 h 54"/>
                <a:gd name="T12" fmla="*/ 2147483647 w 90"/>
                <a:gd name="T13" fmla="*/ 2147483647 h 54"/>
                <a:gd name="T14" fmla="*/ 2147483647 w 90"/>
                <a:gd name="T15" fmla="*/ 2147483647 h 54"/>
                <a:gd name="T16" fmla="*/ 2147483647 w 90"/>
                <a:gd name="T17" fmla="*/ 2147483647 h 54"/>
                <a:gd name="T18" fmla="*/ 2147483647 w 90"/>
                <a:gd name="T19" fmla="*/ 2147483647 h 54"/>
                <a:gd name="T20" fmla="*/ 2147483647 w 90"/>
                <a:gd name="T21" fmla="*/ 2147483647 h 54"/>
                <a:gd name="T22" fmla="*/ 2147483647 w 90"/>
                <a:gd name="T23" fmla="*/ 2147483647 h 54"/>
                <a:gd name="T24" fmla="*/ 2147483647 w 90"/>
                <a:gd name="T25" fmla="*/ 2147483647 h 54"/>
                <a:gd name="T26" fmla="*/ 0 w 90"/>
                <a:gd name="T27" fmla="*/ 2147483647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0" h="54">
                  <a:moveTo>
                    <a:pt x="0" y="4"/>
                  </a:moveTo>
                  <a:lnTo>
                    <a:pt x="10" y="2"/>
                  </a:lnTo>
                  <a:lnTo>
                    <a:pt x="62" y="0"/>
                  </a:lnTo>
                  <a:lnTo>
                    <a:pt x="90" y="18"/>
                  </a:lnTo>
                  <a:lnTo>
                    <a:pt x="90" y="30"/>
                  </a:lnTo>
                  <a:lnTo>
                    <a:pt x="76" y="34"/>
                  </a:lnTo>
                  <a:lnTo>
                    <a:pt x="74" y="50"/>
                  </a:lnTo>
                  <a:lnTo>
                    <a:pt x="58" y="52"/>
                  </a:lnTo>
                  <a:lnTo>
                    <a:pt x="38" y="54"/>
                  </a:lnTo>
                  <a:lnTo>
                    <a:pt x="28" y="44"/>
                  </a:lnTo>
                  <a:lnTo>
                    <a:pt x="30" y="34"/>
                  </a:lnTo>
                  <a:lnTo>
                    <a:pt x="20" y="30"/>
                  </a:lnTo>
                  <a:lnTo>
                    <a:pt x="4" y="2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145"/>
            <p:cNvSpPr>
              <a:spLocks/>
            </p:cNvSpPr>
            <p:nvPr/>
          </p:nvSpPr>
          <p:spPr bwMode="auto">
            <a:xfrm>
              <a:off x="4783138" y="2989486"/>
              <a:ext cx="82550" cy="31750"/>
            </a:xfrm>
            <a:custGeom>
              <a:avLst/>
              <a:gdLst>
                <a:gd name="T0" fmla="*/ 0 w 52"/>
                <a:gd name="T1" fmla="*/ 2147483647 h 20"/>
                <a:gd name="T2" fmla="*/ 2147483647 w 52"/>
                <a:gd name="T3" fmla="*/ 2147483647 h 20"/>
                <a:gd name="T4" fmla="*/ 2147483647 w 52"/>
                <a:gd name="T5" fmla="*/ 2147483647 h 20"/>
                <a:gd name="T6" fmla="*/ 2147483647 w 52"/>
                <a:gd name="T7" fmla="*/ 2147483647 h 20"/>
                <a:gd name="T8" fmla="*/ 2147483647 w 52"/>
                <a:gd name="T9" fmla="*/ 0 h 20"/>
                <a:gd name="T10" fmla="*/ 2147483647 w 52"/>
                <a:gd name="T11" fmla="*/ 2147483647 h 20"/>
                <a:gd name="T12" fmla="*/ 2147483647 w 52"/>
                <a:gd name="T13" fmla="*/ 2147483647 h 20"/>
                <a:gd name="T14" fmla="*/ 2147483647 w 52"/>
                <a:gd name="T15" fmla="*/ 2147483647 h 20"/>
                <a:gd name="T16" fmla="*/ 0 w 52"/>
                <a:gd name="T17" fmla="*/ 2147483647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20">
                  <a:moveTo>
                    <a:pt x="0" y="12"/>
                  </a:moveTo>
                  <a:lnTo>
                    <a:pt x="4" y="20"/>
                  </a:lnTo>
                  <a:lnTo>
                    <a:pt x="50" y="18"/>
                  </a:lnTo>
                  <a:lnTo>
                    <a:pt x="52" y="8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8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146"/>
            <p:cNvSpPr>
              <a:spLocks/>
            </p:cNvSpPr>
            <p:nvPr/>
          </p:nvSpPr>
          <p:spPr bwMode="auto">
            <a:xfrm>
              <a:off x="4875213" y="2957736"/>
              <a:ext cx="238125" cy="168275"/>
            </a:xfrm>
            <a:custGeom>
              <a:avLst/>
              <a:gdLst>
                <a:gd name="T0" fmla="*/ 2147483647 w 150"/>
                <a:gd name="T1" fmla="*/ 2147483647 h 106"/>
                <a:gd name="T2" fmla="*/ 2147483647 w 150"/>
                <a:gd name="T3" fmla="*/ 2147483647 h 106"/>
                <a:gd name="T4" fmla="*/ 2147483647 w 150"/>
                <a:gd name="T5" fmla="*/ 2147483647 h 106"/>
                <a:gd name="T6" fmla="*/ 2147483647 w 150"/>
                <a:gd name="T7" fmla="*/ 2147483647 h 106"/>
                <a:gd name="T8" fmla="*/ 2147483647 w 150"/>
                <a:gd name="T9" fmla="*/ 2147483647 h 106"/>
                <a:gd name="T10" fmla="*/ 2147483647 w 150"/>
                <a:gd name="T11" fmla="*/ 2147483647 h 106"/>
                <a:gd name="T12" fmla="*/ 2147483647 w 150"/>
                <a:gd name="T13" fmla="*/ 2147483647 h 106"/>
                <a:gd name="T14" fmla="*/ 2147483647 w 150"/>
                <a:gd name="T15" fmla="*/ 0 h 106"/>
                <a:gd name="T16" fmla="*/ 2147483647 w 150"/>
                <a:gd name="T17" fmla="*/ 2147483647 h 106"/>
                <a:gd name="T18" fmla="*/ 2147483647 w 150"/>
                <a:gd name="T19" fmla="*/ 2147483647 h 106"/>
                <a:gd name="T20" fmla="*/ 2147483647 w 150"/>
                <a:gd name="T21" fmla="*/ 2147483647 h 106"/>
                <a:gd name="T22" fmla="*/ 2147483647 w 150"/>
                <a:gd name="T23" fmla="*/ 2147483647 h 106"/>
                <a:gd name="T24" fmla="*/ 2147483647 w 150"/>
                <a:gd name="T25" fmla="*/ 2147483647 h 106"/>
                <a:gd name="T26" fmla="*/ 2147483647 w 150"/>
                <a:gd name="T27" fmla="*/ 2147483647 h 106"/>
                <a:gd name="T28" fmla="*/ 2147483647 w 150"/>
                <a:gd name="T29" fmla="*/ 2147483647 h 106"/>
                <a:gd name="T30" fmla="*/ 2147483647 w 150"/>
                <a:gd name="T31" fmla="*/ 2147483647 h 106"/>
                <a:gd name="T32" fmla="*/ 2147483647 w 150"/>
                <a:gd name="T33" fmla="*/ 2147483647 h 106"/>
                <a:gd name="T34" fmla="*/ 2147483647 w 150"/>
                <a:gd name="T35" fmla="*/ 2147483647 h 106"/>
                <a:gd name="T36" fmla="*/ 2147483647 w 150"/>
                <a:gd name="T37" fmla="*/ 2147483647 h 106"/>
                <a:gd name="T38" fmla="*/ 2147483647 w 150"/>
                <a:gd name="T39" fmla="*/ 2147483647 h 106"/>
                <a:gd name="T40" fmla="*/ 2147483647 w 150"/>
                <a:gd name="T41" fmla="*/ 2147483647 h 106"/>
                <a:gd name="T42" fmla="*/ 2147483647 w 150"/>
                <a:gd name="T43" fmla="*/ 2147483647 h 106"/>
                <a:gd name="T44" fmla="*/ 2147483647 w 150"/>
                <a:gd name="T45" fmla="*/ 2147483647 h 106"/>
                <a:gd name="T46" fmla="*/ 2147483647 w 150"/>
                <a:gd name="T47" fmla="*/ 2147483647 h 106"/>
                <a:gd name="T48" fmla="*/ 2147483647 w 150"/>
                <a:gd name="T49" fmla="*/ 2147483647 h 106"/>
                <a:gd name="T50" fmla="*/ 0 w 150"/>
                <a:gd name="T51" fmla="*/ 2147483647 h 106"/>
                <a:gd name="T52" fmla="*/ 2147483647 w 150"/>
                <a:gd name="T53" fmla="*/ 2147483647 h 106"/>
                <a:gd name="T54" fmla="*/ 2147483647 w 150"/>
                <a:gd name="T55" fmla="*/ 2147483647 h 106"/>
                <a:gd name="T56" fmla="*/ 2147483647 w 150"/>
                <a:gd name="T57" fmla="*/ 2147483647 h 106"/>
                <a:gd name="T58" fmla="*/ 2147483647 w 150"/>
                <a:gd name="T59" fmla="*/ 2147483647 h 106"/>
                <a:gd name="T60" fmla="*/ 2147483647 w 150"/>
                <a:gd name="T61" fmla="*/ 2147483647 h 1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0" h="106">
                  <a:moveTo>
                    <a:pt x="2" y="48"/>
                  </a:moveTo>
                  <a:lnTo>
                    <a:pt x="24" y="44"/>
                  </a:lnTo>
                  <a:lnTo>
                    <a:pt x="38" y="44"/>
                  </a:lnTo>
                  <a:lnTo>
                    <a:pt x="40" y="28"/>
                  </a:lnTo>
                  <a:lnTo>
                    <a:pt x="54" y="24"/>
                  </a:lnTo>
                  <a:lnTo>
                    <a:pt x="54" y="12"/>
                  </a:lnTo>
                  <a:lnTo>
                    <a:pt x="68" y="8"/>
                  </a:lnTo>
                  <a:lnTo>
                    <a:pt x="80" y="0"/>
                  </a:lnTo>
                  <a:lnTo>
                    <a:pt x="98" y="4"/>
                  </a:lnTo>
                  <a:lnTo>
                    <a:pt x="98" y="10"/>
                  </a:lnTo>
                  <a:lnTo>
                    <a:pt x="118" y="12"/>
                  </a:lnTo>
                  <a:lnTo>
                    <a:pt x="122" y="3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30" y="66"/>
                  </a:lnTo>
                  <a:lnTo>
                    <a:pt x="130" y="86"/>
                  </a:lnTo>
                  <a:lnTo>
                    <a:pt x="118" y="88"/>
                  </a:lnTo>
                  <a:lnTo>
                    <a:pt x="114" y="106"/>
                  </a:lnTo>
                  <a:lnTo>
                    <a:pt x="94" y="104"/>
                  </a:lnTo>
                  <a:lnTo>
                    <a:pt x="92" y="98"/>
                  </a:lnTo>
                  <a:lnTo>
                    <a:pt x="64" y="98"/>
                  </a:lnTo>
                  <a:lnTo>
                    <a:pt x="46" y="94"/>
                  </a:lnTo>
                  <a:lnTo>
                    <a:pt x="16" y="88"/>
                  </a:lnTo>
                  <a:lnTo>
                    <a:pt x="6" y="102"/>
                  </a:lnTo>
                  <a:lnTo>
                    <a:pt x="6" y="88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10" y="78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147"/>
            <p:cNvSpPr>
              <a:spLocks/>
            </p:cNvSpPr>
            <p:nvPr/>
          </p:nvSpPr>
          <p:spPr bwMode="auto">
            <a:xfrm>
              <a:off x="4137025" y="2865661"/>
              <a:ext cx="200025" cy="304800"/>
            </a:xfrm>
            <a:custGeom>
              <a:avLst/>
              <a:gdLst>
                <a:gd name="T0" fmla="*/ 2147483647 w 126"/>
                <a:gd name="T1" fmla="*/ 2147483647 h 192"/>
                <a:gd name="T2" fmla="*/ 2147483647 w 126"/>
                <a:gd name="T3" fmla="*/ 2147483647 h 192"/>
                <a:gd name="T4" fmla="*/ 2147483647 w 126"/>
                <a:gd name="T5" fmla="*/ 2147483647 h 192"/>
                <a:gd name="T6" fmla="*/ 2147483647 w 126"/>
                <a:gd name="T7" fmla="*/ 2147483647 h 192"/>
                <a:gd name="T8" fmla="*/ 0 w 126"/>
                <a:gd name="T9" fmla="*/ 2147483647 h 192"/>
                <a:gd name="T10" fmla="*/ 2147483647 w 126"/>
                <a:gd name="T11" fmla="*/ 2147483647 h 192"/>
                <a:gd name="T12" fmla="*/ 2147483647 w 126"/>
                <a:gd name="T13" fmla="*/ 2147483647 h 192"/>
                <a:gd name="T14" fmla="*/ 2147483647 w 126"/>
                <a:gd name="T15" fmla="*/ 0 h 192"/>
                <a:gd name="T16" fmla="*/ 2147483647 w 126"/>
                <a:gd name="T17" fmla="*/ 2147483647 h 192"/>
                <a:gd name="T18" fmla="*/ 2147483647 w 126"/>
                <a:gd name="T19" fmla="*/ 2147483647 h 192"/>
                <a:gd name="T20" fmla="*/ 2147483647 w 126"/>
                <a:gd name="T21" fmla="*/ 2147483647 h 192"/>
                <a:gd name="T22" fmla="*/ 2147483647 w 126"/>
                <a:gd name="T23" fmla="*/ 2147483647 h 192"/>
                <a:gd name="T24" fmla="*/ 2147483647 w 126"/>
                <a:gd name="T25" fmla="*/ 2147483647 h 192"/>
                <a:gd name="T26" fmla="*/ 2147483647 w 126"/>
                <a:gd name="T27" fmla="*/ 2147483647 h 192"/>
                <a:gd name="T28" fmla="*/ 2147483647 w 126"/>
                <a:gd name="T29" fmla="*/ 2147483647 h 192"/>
                <a:gd name="T30" fmla="*/ 2147483647 w 126"/>
                <a:gd name="T31" fmla="*/ 2147483647 h 192"/>
                <a:gd name="T32" fmla="*/ 2147483647 w 126"/>
                <a:gd name="T33" fmla="*/ 2147483647 h 192"/>
                <a:gd name="T34" fmla="*/ 2147483647 w 126"/>
                <a:gd name="T35" fmla="*/ 2147483647 h 192"/>
                <a:gd name="T36" fmla="*/ 2147483647 w 126"/>
                <a:gd name="T37" fmla="*/ 2147483647 h 192"/>
                <a:gd name="T38" fmla="*/ 2147483647 w 126"/>
                <a:gd name="T39" fmla="*/ 2147483647 h 192"/>
                <a:gd name="T40" fmla="*/ 2147483647 w 126"/>
                <a:gd name="T41" fmla="*/ 2147483647 h 192"/>
                <a:gd name="T42" fmla="*/ 2147483647 w 126"/>
                <a:gd name="T43" fmla="*/ 2147483647 h 192"/>
                <a:gd name="T44" fmla="*/ 2147483647 w 126"/>
                <a:gd name="T45" fmla="*/ 2147483647 h 192"/>
                <a:gd name="T46" fmla="*/ 2147483647 w 126"/>
                <a:gd name="T47" fmla="*/ 2147483647 h 192"/>
                <a:gd name="T48" fmla="*/ 2147483647 w 126"/>
                <a:gd name="T49" fmla="*/ 2147483647 h 192"/>
                <a:gd name="T50" fmla="*/ 2147483647 w 126"/>
                <a:gd name="T51" fmla="*/ 2147483647 h 192"/>
                <a:gd name="T52" fmla="*/ 2147483647 w 126"/>
                <a:gd name="T53" fmla="*/ 2147483647 h 192"/>
                <a:gd name="T54" fmla="*/ 2147483647 w 126"/>
                <a:gd name="T55" fmla="*/ 2147483647 h 192"/>
                <a:gd name="T56" fmla="*/ 2147483647 w 126"/>
                <a:gd name="T57" fmla="*/ 2147483647 h 192"/>
                <a:gd name="T58" fmla="*/ 2147483647 w 126"/>
                <a:gd name="T59" fmla="*/ 2147483647 h 192"/>
                <a:gd name="T60" fmla="*/ 2147483647 w 126"/>
                <a:gd name="T61" fmla="*/ 2147483647 h 192"/>
                <a:gd name="T62" fmla="*/ 2147483647 w 126"/>
                <a:gd name="T63" fmla="*/ 2147483647 h 192"/>
                <a:gd name="T64" fmla="*/ 2147483647 w 126"/>
                <a:gd name="T65" fmla="*/ 2147483647 h 192"/>
                <a:gd name="T66" fmla="*/ 2147483647 w 126"/>
                <a:gd name="T67" fmla="*/ 2147483647 h 192"/>
                <a:gd name="T68" fmla="*/ 2147483647 w 126"/>
                <a:gd name="T69" fmla="*/ 214748364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6" h="192">
                  <a:moveTo>
                    <a:pt x="44" y="86"/>
                  </a:moveTo>
                  <a:lnTo>
                    <a:pt x="38" y="84"/>
                  </a:lnTo>
                  <a:lnTo>
                    <a:pt x="32" y="92"/>
                  </a:lnTo>
                  <a:lnTo>
                    <a:pt x="16" y="90"/>
                  </a:lnTo>
                  <a:lnTo>
                    <a:pt x="14" y="82"/>
                  </a:lnTo>
                  <a:lnTo>
                    <a:pt x="20" y="76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6" y="64"/>
                  </a:lnTo>
                  <a:lnTo>
                    <a:pt x="0" y="60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2" y="20"/>
                  </a:lnTo>
                  <a:lnTo>
                    <a:pt x="12" y="20"/>
                  </a:lnTo>
                  <a:lnTo>
                    <a:pt x="16" y="0"/>
                  </a:lnTo>
                  <a:lnTo>
                    <a:pt x="44" y="2"/>
                  </a:lnTo>
                  <a:lnTo>
                    <a:pt x="28" y="26"/>
                  </a:lnTo>
                  <a:lnTo>
                    <a:pt x="64" y="26"/>
                  </a:lnTo>
                  <a:lnTo>
                    <a:pt x="60" y="38"/>
                  </a:lnTo>
                  <a:lnTo>
                    <a:pt x="48" y="50"/>
                  </a:lnTo>
                  <a:lnTo>
                    <a:pt x="40" y="58"/>
                  </a:lnTo>
                  <a:lnTo>
                    <a:pt x="36" y="66"/>
                  </a:lnTo>
                  <a:lnTo>
                    <a:pt x="42" y="70"/>
                  </a:lnTo>
                  <a:lnTo>
                    <a:pt x="52" y="66"/>
                  </a:lnTo>
                  <a:lnTo>
                    <a:pt x="66" y="68"/>
                  </a:lnTo>
                  <a:lnTo>
                    <a:pt x="70" y="78"/>
                  </a:lnTo>
                  <a:lnTo>
                    <a:pt x="72" y="90"/>
                  </a:lnTo>
                  <a:lnTo>
                    <a:pt x="84" y="98"/>
                  </a:lnTo>
                  <a:lnTo>
                    <a:pt x="92" y="110"/>
                  </a:lnTo>
                  <a:lnTo>
                    <a:pt x="94" y="118"/>
                  </a:lnTo>
                  <a:lnTo>
                    <a:pt x="98" y="130"/>
                  </a:lnTo>
                  <a:lnTo>
                    <a:pt x="106" y="132"/>
                  </a:lnTo>
                  <a:lnTo>
                    <a:pt x="116" y="130"/>
                  </a:lnTo>
                  <a:lnTo>
                    <a:pt x="126" y="138"/>
                  </a:lnTo>
                  <a:lnTo>
                    <a:pt x="120" y="148"/>
                  </a:lnTo>
                  <a:lnTo>
                    <a:pt x="110" y="154"/>
                  </a:lnTo>
                  <a:lnTo>
                    <a:pt x="102" y="160"/>
                  </a:lnTo>
                  <a:lnTo>
                    <a:pt x="108" y="162"/>
                  </a:lnTo>
                  <a:lnTo>
                    <a:pt x="116" y="166"/>
                  </a:lnTo>
                  <a:lnTo>
                    <a:pt x="108" y="172"/>
                  </a:lnTo>
                  <a:lnTo>
                    <a:pt x="96" y="176"/>
                  </a:lnTo>
                  <a:lnTo>
                    <a:pt x="46" y="176"/>
                  </a:lnTo>
                  <a:lnTo>
                    <a:pt x="38" y="176"/>
                  </a:lnTo>
                  <a:lnTo>
                    <a:pt x="38" y="184"/>
                  </a:lnTo>
                  <a:lnTo>
                    <a:pt x="22" y="184"/>
                  </a:lnTo>
                  <a:lnTo>
                    <a:pt x="10" y="192"/>
                  </a:lnTo>
                  <a:lnTo>
                    <a:pt x="6" y="188"/>
                  </a:lnTo>
                  <a:lnTo>
                    <a:pt x="24" y="172"/>
                  </a:lnTo>
                  <a:lnTo>
                    <a:pt x="34" y="164"/>
                  </a:lnTo>
                  <a:lnTo>
                    <a:pt x="46" y="164"/>
                  </a:lnTo>
                  <a:lnTo>
                    <a:pt x="54" y="162"/>
                  </a:lnTo>
                  <a:lnTo>
                    <a:pt x="56" y="154"/>
                  </a:lnTo>
                  <a:lnTo>
                    <a:pt x="48" y="160"/>
                  </a:lnTo>
                  <a:lnTo>
                    <a:pt x="38" y="158"/>
                  </a:lnTo>
                  <a:lnTo>
                    <a:pt x="30" y="158"/>
                  </a:lnTo>
                  <a:lnTo>
                    <a:pt x="24" y="154"/>
                  </a:lnTo>
                  <a:lnTo>
                    <a:pt x="14" y="158"/>
                  </a:lnTo>
                  <a:lnTo>
                    <a:pt x="10" y="154"/>
                  </a:lnTo>
                  <a:lnTo>
                    <a:pt x="18" y="148"/>
                  </a:lnTo>
                  <a:lnTo>
                    <a:pt x="26" y="142"/>
                  </a:lnTo>
                  <a:lnTo>
                    <a:pt x="34" y="136"/>
                  </a:lnTo>
                  <a:lnTo>
                    <a:pt x="34" y="130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48" y="122"/>
                  </a:lnTo>
                  <a:lnTo>
                    <a:pt x="48" y="112"/>
                  </a:lnTo>
                  <a:lnTo>
                    <a:pt x="52" y="102"/>
                  </a:lnTo>
                  <a:lnTo>
                    <a:pt x="38" y="94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148"/>
            <p:cNvSpPr>
              <a:spLocks/>
            </p:cNvSpPr>
            <p:nvPr/>
          </p:nvSpPr>
          <p:spPr bwMode="auto">
            <a:xfrm>
              <a:off x="4086225" y="2992661"/>
              <a:ext cx="60325" cy="38100"/>
            </a:xfrm>
            <a:custGeom>
              <a:avLst/>
              <a:gdLst>
                <a:gd name="T0" fmla="*/ 2147483647 w 38"/>
                <a:gd name="T1" fmla="*/ 0 h 24"/>
                <a:gd name="T2" fmla="*/ 2147483647 w 38"/>
                <a:gd name="T3" fmla="*/ 2147483647 h 24"/>
                <a:gd name="T4" fmla="*/ 2147483647 w 38"/>
                <a:gd name="T5" fmla="*/ 2147483647 h 24"/>
                <a:gd name="T6" fmla="*/ 2147483647 w 38"/>
                <a:gd name="T7" fmla="*/ 2147483647 h 24"/>
                <a:gd name="T8" fmla="*/ 2147483647 w 38"/>
                <a:gd name="T9" fmla="*/ 2147483647 h 24"/>
                <a:gd name="T10" fmla="*/ 2147483647 w 38"/>
                <a:gd name="T11" fmla="*/ 2147483647 h 24"/>
                <a:gd name="T12" fmla="*/ 2147483647 w 38"/>
                <a:gd name="T13" fmla="*/ 2147483647 h 24"/>
                <a:gd name="T14" fmla="*/ 2147483647 w 38"/>
                <a:gd name="T15" fmla="*/ 2147483647 h 24"/>
                <a:gd name="T16" fmla="*/ 0 w 38"/>
                <a:gd name="T17" fmla="*/ 2147483647 h 24"/>
                <a:gd name="T18" fmla="*/ 2147483647 w 38"/>
                <a:gd name="T19" fmla="*/ 2147483647 h 24"/>
                <a:gd name="T20" fmla="*/ 2147483647 w 3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4">
                  <a:moveTo>
                    <a:pt x="12" y="0"/>
                  </a:moveTo>
                  <a:lnTo>
                    <a:pt x="30" y="2"/>
                  </a:lnTo>
                  <a:lnTo>
                    <a:pt x="34" y="8"/>
                  </a:lnTo>
                  <a:lnTo>
                    <a:pt x="38" y="16"/>
                  </a:lnTo>
                  <a:lnTo>
                    <a:pt x="34" y="24"/>
                  </a:lnTo>
                  <a:lnTo>
                    <a:pt x="22" y="24"/>
                  </a:lnTo>
                  <a:lnTo>
                    <a:pt x="16" y="18"/>
                  </a:lnTo>
                  <a:lnTo>
                    <a:pt x="8" y="22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149"/>
            <p:cNvSpPr>
              <a:spLocks/>
            </p:cNvSpPr>
            <p:nvPr/>
          </p:nvSpPr>
          <p:spPr bwMode="auto">
            <a:xfrm>
              <a:off x="4029075" y="3021236"/>
              <a:ext cx="104775" cy="98425"/>
            </a:xfrm>
            <a:custGeom>
              <a:avLst/>
              <a:gdLst>
                <a:gd name="T0" fmla="*/ 2147483647 w 66"/>
                <a:gd name="T1" fmla="*/ 2147483647 h 62"/>
                <a:gd name="T2" fmla="*/ 2147483647 w 66"/>
                <a:gd name="T3" fmla="*/ 2147483647 h 62"/>
                <a:gd name="T4" fmla="*/ 2147483647 w 66"/>
                <a:gd name="T5" fmla="*/ 2147483647 h 62"/>
                <a:gd name="T6" fmla="*/ 2147483647 w 66"/>
                <a:gd name="T7" fmla="*/ 2147483647 h 62"/>
                <a:gd name="T8" fmla="*/ 2147483647 w 66"/>
                <a:gd name="T9" fmla="*/ 2147483647 h 62"/>
                <a:gd name="T10" fmla="*/ 2147483647 w 66"/>
                <a:gd name="T11" fmla="*/ 2147483647 h 62"/>
                <a:gd name="T12" fmla="*/ 2147483647 w 66"/>
                <a:gd name="T13" fmla="*/ 2147483647 h 62"/>
                <a:gd name="T14" fmla="*/ 0 w 66"/>
                <a:gd name="T15" fmla="*/ 2147483647 h 62"/>
                <a:gd name="T16" fmla="*/ 2147483647 w 66"/>
                <a:gd name="T17" fmla="*/ 2147483647 h 62"/>
                <a:gd name="T18" fmla="*/ 2147483647 w 66"/>
                <a:gd name="T19" fmla="*/ 2147483647 h 62"/>
                <a:gd name="T20" fmla="*/ 2147483647 w 66"/>
                <a:gd name="T21" fmla="*/ 2147483647 h 62"/>
                <a:gd name="T22" fmla="*/ 2147483647 w 66"/>
                <a:gd name="T23" fmla="*/ 2147483647 h 62"/>
                <a:gd name="T24" fmla="*/ 2147483647 w 66"/>
                <a:gd name="T25" fmla="*/ 2147483647 h 62"/>
                <a:gd name="T26" fmla="*/ 2147483647 w 66"/>
                <a:gd name="T27" fmla="*/ 2147483647 h 62"/>
                <a:gd name="T28" fmla="*/ 2147483647 w 66"/>
                <a:gd name="T29" fmla="*/ 2147483647 h 62"/>
                <a:gd name="T30" fmla="*/ 2147483647 w 66"/>
                <a:gd name="T31" fmla="*/ 2147483647 h 62"/>
                <a:gd name="T32" fmla="*/ 2147483647 w 66"/>
                <a:gd name="T33" fmla="*/ 0 h 62"/>
                <a:gd name="T34" fmla="*/ 2147483647 w 66"/>
                <a:gd name="T35" fmla="*/ 2147483647 h 62"/>
                <a:gd name="T36" fmla="*/ 2147483647 w 66"/>
                <a:gd name="T37" fmla="*/ 2147483647 h 62"/>
                <a:gd name="T38" fmla="*/ 2147483647 w 66"/>
                <a:gd name="T39" fmla="*/ 0 h 62"/>
                <a:gd name="T40" fmla="*/ 2147483647 w 66"/>
                <a:gd name="T41" fmla="*/ 2147483647 h 62"/>
                <a:gd name="T42" fmla="*/ 2147483647 w 66"/>
                <a:gd name="T43" fmla="*/ 0 h 62"/>
                <a:gd name="T44" fmla="*/ 2147483647 w 66"/>
                <a:gd name="T45" fmla="*/ 2147483647 h 62"/>
                <a:gd name="T46" fmla="*/ 2147483647 w 66"/>
                <a:gd name="T47" fmla="*/ 2147483647 h 62"/>
                <a:gd name="T48" fmla="*/ 2147483647 w 66"/>
                <a:gd name="T49" fmla="*/ 2147483647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62">
                  <a:moveTo>
                    <a:pt x="66" y="26"/>
                  </a:moveTo>
                  <a:lnTo>
                    <a:pt x="64" y="44"/>
                  </a:lnTo>
                  <a:lnTo>
                    <a:pt x="48" y="48"/>
                  </a:lnTo>
                  <a:lnTo>
                    <a:pt x="36" y="52"/>
                  </a:lnTo>
                  <a:lnTo>
                    <a:pt x="26" y="58"/>
                  </a:lnTo>
                  <a:lnTo>
                    <a:pt x="18" y="62"/>
                  </a:lnTo>
                  <a:lnTo>
                    <a:pt x="8" y="58"/>
                  </a:lnTo>
                  <a:lnTo>
                    <a:pt x="0" y="48"/>
                  </a:lnTo>
                  <a:lnTo>
                    <a:pt x="10" y="40"/>
                  </a:lnTo>
                  <a:lnTo>
                    <a:pt x="12" y="30"/>
                  </a:lnTo>
                  <a:lnTo>
                    <a:pt x="20" y="26"/>
                  </a:lnTo>
                  <a:lnTo>
                    <a:pt x="14" y="22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4" y="6"/>
                  </a:lnTo>
                  <a:lnTo>
                    <a:pt x="10" y="0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52" y="0"/>
                  </a:lnTo>
                  <a:lnTo>
                    <a:pt x="58" y="6"/>
                  </a:lnTo>
                  <a:lnTo>
                    <a:pt x="64" y="12"/>
                  </a:lnTo>
                  <a:lnTo>
                    <a:pt x="66" y="2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150"/>
            <p:cNvSpPr>
              <a:spLocks/>
            </p:cNvSpPr>
            <p:nvPr/>
          </p:nvSpPr>
          <p:spPr bwMode="auto">
            <a:xfrm>
              <a:off x="4438650" y="3240311"/>
              <a:ext cx="111125" cy="60325"/>
            </a:xfrm>
            <a:custGeom>
              <a:avLst/>
              <a:gdLst>
                <a:gd name="T0" fmla="*/ 2147483647 w 70"/>
                <a:gd name="T1" fmla="*/ 2147483647 h 38"/>
                <a:gd name="T2" fmla="*/ 2147483647 w 70"/>
                <a:gd name="T3" fmla="*/ 2147483647 h 38"/>
                <a:gd name="T4" fmla="*/ 2147483647 w 70"/>
                <a:gd name="T5" fmla="*/ 0 h 38"/>
                <a:gd name="T6" fmla="*/ 2147483647 w 70"/>
                <a:gd name="T7" fmla="*/ 2147483647 h 38"/>
                <a:gd name="T8" fmla="*/ 2147483647 w 70"/>
                <a:gd name="T9" fmla="*/ 2147483647 h 38"/>
                <a:gd name="T10" fmla="*/ 2147483647 w 70"/>
                <a:gd name="T11" fmla="*/ 2147483647 h 38"/>
                <a:gd name="T12" fmla="*/ 2147483647 w 70"/>
                <a:gd name="T13" fmla="*/ 2147483647 h 38"/>
                <a:gd name="T14" fmla="*/ 2147483647 w 70"/>
                <a:gd name="T15" fmla="*/ 2147483647 h 38"/>
                <a:gd name="T16" fmla="*/ 2147483647 w 70"/>
                <a:gd name="T17" fmla="*/ 2147483647 h 38"/>
                <a:gd name="T18" fmla="*/ 2147483647 w 70"/>
                <a:gd name="T19" fmla="*/ 2147483647 h 38"/>
                <a:gd name="T20" fmla="*/ 2147483647 w 70"/>
                <a:gd name="T21" fmla="*/ 2147483647 h 38"/>
                <a:gd name="T22" fmla="*/ 2147483647 w 70"/>
                <a:gd name="T23" fmla="*/ 2147483647 h 38"/>
                <a:gd name="T24" fmla="*/ 2147483647 w 70"/>
                <a:gd name="T25" fmla="*/ 2147483647 h 38"/>
                <a:gd name="T26" fmla="*/ 2147483647 w 70"/>
                <a:gd name="T27" fmla="*/ 2147483647 h 38"/>
                <a:gd name="T28" fmla="*/ 2147483647 w 70"/>
                <a:gd name="T29" fmla="*/ 2147483647 h 38"/>
                <a:gd name="T30" fmla="*/ 2147483647 w 70"/>
                <a:gd name="T31" fmla="*/ 2147483647 h 38"/>
                <a:gd name="T32" fmla="*/ 2147483647 w 70"/>
                <a:gd name="T33" fmla="*/ 2147483647 h 38"/>
                <a:gd name="T34" fmla="*/ 2147483647 w 70"/>
                <a:gd name="T35" fmla="*/ 2147483647 h 38"/>
                <a:gd name="T36" fmla="*/ 2147483647 w 70"/>
                <a:gd name="T37" fmla="*/ 2147483647 h 38"/>
                <a:gd name="T38" fmla="*/ 2147483647 w 70"/>
                <a:gd name="T39" fmla="*/ 2147483647 h 38"/>
                <a:gd name="T40" fmla="*/ 2147483647 w 70"/>
                <a:gd name="T41" fmla="*/ 2147483647 h 38"/>
                <a:gd name="T42" fmla="*/ 0 w 70"/>
                <a:gd name="T43" fmla="*/ 2147483647 h 38"/>
                <a:gd name="T44" fmla="*/ 2147483647 w 70"/>
                <a:gd name="T45" fmla="*/ 2147483647 h 38"/>
                <a:gd name="T46" fmla="*/ 2147483647 w 70"/>
                <a:gd name="T47" fmla="*/ 2147483647 h 38"/>
                <a:gd name="T48" fmla="*/ 2147483647 w 70"/>
                <a:gd name="T49" fmla="*/ 2147483647 h 38"/>
                <a:gd name="T50" fmla="*/ 2147483647 w 70"/>
                <a:gd name="T51" fmla="*/ 2147483647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0" h="38">
                  <a:moveTo>
                    <a:pt x="24" y="2"/>
                  </a:moveTo>
                  <a:lnTo>
                    <a:pt x="40" y="2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6" y="14"/>
                  </a:lnTo>
                  <a:lnTo>
                    <a:pt x="64" y="16"/>
                  </a:lnTo>
                  <a:lnTo>
                    <a:pt x="68" y="16"/>
                  </a:lnTo>
                  <a:lnTo>
                    <a:pt x="70" y="20"/>
                  </a:lnTo>
                  <a:lnTo>
                    <a:pt x="66" y="28"/>
                  </a:lnTo>
                  <a:lnTo>
                    <a:pt x="56" y="30"/>
                  </a:lnTo>
                  <a:lnTo>
                    <a:pt x="50" y="24"/>
                  </a:lnTo>
                  <a:lnTo>
                    <a:pt x="50" y="34"/>
                  </a:lnTo>
                  <a:lnTo>
                    <a:pt x="46" y="36"/>
                  </a:lnTo>
                  <a:lnTo>
                    <a:pt x="40" y="34"/>
                  </a:lnTo>
                  <a:lnTo>
                    <a:pt x="34" y="30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16" y="38"/>
                  </a:lnTo>
                  <a:lnTo>
                    <a:pt x="16" y="28"/>
                  </a:lnTo>
                  <a:lnTo>
                    <a:pt x="0" y="28"/>
                  </a:lnTo>
                  <a:lnTo>
                    <a:pt x="8" y="1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151"/>
            <p:cNvSpPr>
              <a:spLocks/>
            </p:cNvSpPr>
            <p:nvPr/>
          </p:nvSpPr>
          <p:spPr bwMode="auto">
            <a:xfrm>
              <a:off x="4168775" y="3132361"/>
              <a:ext cx="323850" cy="273050"/>
            </a:xfrm>
            <a:custGeom>
              <a:avLst/>
              <a:gdLst>
                <a:gd name="T0" fmla="*/ 2147483647 w 204"/>
                <a:gd name="T1" fmla="*/ 2147483647 h 172"/>
                <a:gd name="T2" fmla="*/ 2147483647 w 204"/>
                <a:gd name="T3" fmla="*/ 2147483647 h 172"/>
                <a:gd name="T4" fmla="*/ 2147483647 w 204"/>
                <a:gd name="T5" fmla="*/ 2147483647 h 172"/>
                <a:gd name="T6" fmla="*/ 2147483647 w 204"/>
                <a:gd name="T7" fmla="*/ 2147483647 h 172"/>
                <a:gd name="T8" fmla="*/ 2147483647 w 204"/>
                <a:gd name="T9" fmla="*/ 2147483647 h 172"/>
                <a:gd name="T10" fmla="*/ 2147483647 w 204"/>
                <a:gd name="T11" fmla="*/ 2147483647 h 172"/>
                <a:gd name="T12" fmla="*/ 2147483647 w 204"/>
                <a:gd name="T13" fmla="*/ 2147483647 h 172"/>
                <a:gd name="T14" fmla="*/ 2147483647 w 204"/>
                <a:gd name="T15" fmla="*/ 2147483647 h 172"/>
                <a:gd name="T16" fmla="*/ 2147483647 w 204"/>
                <a:gd name="T17" fmla="*/ 2147483647 h 172"/>
                <a:gd name="T18" fmla="*/ 2147483647 w 204"/>
                <a:gd name="T19" fmla="*/ 2147483647 h 172"/>
                <a:gd name="T20" fmla="*/ 2147483647 w 204"/>
                <a:gd name="T21" fmla="*/ 2147483647 h 172"/>
                <a:gd name="T22" fmla="*/ 2147483647 w 204"/>
                <a:gd name="T23" fmla="*/ 2147483647 h 172"/>
                <a:gd name="T24" fmla="*/ 2147483647 w 204"/>
                <a:gd name="T25" fmla="*/ 2147483647 h 172"/>
                <a:gd name="T26" fmla="*/ 2147483647 w 204"/>
                <a:gd name="T27" fmla="*/ 2147483647 h 172"/>
                <a:gd name="T28" fmla="*/ 2147483647 w 204"/>
                <a:gd name="T29" fmla="*/ 2147483647 h 172"/>
                <a:gd name="T30" fmla="*/ 2147483647 w 204"/>
                <a:gd name="T31" fmla="*/ 2147483647 h 172"/>
                <a:gd name="T32" fmla="*/ 2147483647 w 204"/>
                <a:gd name="T33" fmla="*/ 2147483647 h 172"/>
                <a:gd name="T34" fmla="*/ 2147483647 w 204"/>
                <a:gd name="T35" fmla="*/ 2147483647 h 172"/>
                <a:gd name="T36" fmla="*/ 2147483647 w 204"/>
                <a:gd name="T37" fmla="*/ 2147483647 h 172"/>
                <a:gd name="T38" fmla="*/ 2147483647 w 204"/>
                <a:gd name="T39" fmla="*/ 2147483647 h 172"/>
                <a:gd name="T40" fmla="*/ 2147483647 w 204"/>
                <a:gd name="T41" fmla="*/ 2147483647 h 172"/>
                <a:gd name="T42" fmla="*/ 2147483647 w 204"/>
                <a:gd name="T43" fmla="*/ 2147483647 h 172"/>
                <a:gd name="T44" fmla="*/ 2147483647 w 204"/>
                <a:gd name="T45" fmla="*/ 2147483647 h 172"/>
                <a:gd name="T46" fmla="*/ 2147483647 w 204"/>
                <a:gd name="T47" fmla="*/ 2147483647 h 172"/>
                <a:gd name="T48" fmla="*/ 2147483647 w 204"/>
                <a:gd name="T49" fmla="*/ 2147483647 h 172"/>
                <a:gd name="T50" fmla="*/ 0 w 204"/>
                <a:gd name="T51" fmla="*/ 2147483647 h 172"/>
                <a:gd name="T52" fmla="*/ 2147483647 w 204"/>
                <a:gd name="T53" fmla="*/ 2147483647 h 172"/>
                <a:gd name="T54" fmla="*/ 2147483647 w 204"/>
                <a:gd name="T55" fmla="*/ 2147483647 h 172"/>
                <a:gd name="T56" fmla="*/ 2147483647 w 204"/>
                <a:gd name="T57" fmla="*/ 2147483647 h 172"/>
                <a:gd name="T58" fmla="*/ 2147483647 w 204"/>
                <a:gd name="T59" fmla="*/ 2147483647 h 172"/>
                <a:gd name="T60" fmla="*/ 2147483647 w 204"/>
                <a:gd name="T61" fmla="*/ 2147483647 h 172"/>
                <a:gd name="T62" fmla="*/ 2147483647 w 204"/>
                <a:gd name="T63" fmla="*/ 2147483647 h 172"/>
                <a:gd name="T64" fmla="*/ 2147483647 w 204"/>
                <a:gd name="T65" fmla="*/ 2147483647 h 172"/>
                <a:gd name="T66" fmla="*/ 2147483647 w 204"/>
                <a:gd name="T67" fmla="*/ 2147483647 h 172"/>
                <a:gd name="T68" fmla="*/ 2147483647 w 204"/>
                <a:gd name="T69" fmla="*/ 0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4" h="172">
                  <a:moveTo>
                    <a:pt x="116" y="0"/>
                  </a:moveTo>
                  <a:lnTo>
                    <a:pt x="126" y="8"/>
                  </a:lnTo>
                  <a:lnTo>
                    <a:pt x="140" y="20"/>
                  </a:lnTo>
                  <a:lnTo>
                    <a:pt x="152" y="24"/>
                  </a:lnTo>
                  <a:lnTo>
                    <a:pt x="154" y="28"/>
                  </a:lnTo>
                  <a:lnTo>
                    <a:pt x="162" y="32"/>
                  </a:lnTo>
                  <a:lnTo>
                    <a:pt x="174" y="32"/>
                  </a:lnTo>
                  <a:lnTo>
                    <a:pt x="180" y="36"/>
                  </a:lnTo>
                  <a:lnTo>
                    <a:pt x="184" y="40"/>
                  </a:lnTo>
                  <a:lnTo>
                    <a:pt x="202" y="40"/>
                  </a:lnTo>
                  <a:lnTo>
                    <a:pt x="204" y="44"/>
                  </a:lnTo>
                  <a:lnTo>
                    <a:pt x="198" y="56"/>
                  </a:lnTo>
                  <a:lnTo>
                    <a:pt x="194" y="64"/>
                  </a:lnTo>
                  <a:lnTo>
                    <a:pt x="194" y="70"/>
                  </a:lnTo>
                  <a:lnTo>
                    <a:pt x="192" y="74"/>
                  </a:lnTo>
                  <a:lnTo>
                    <a:pt x="188" y="74"/>
                  </a:lnTo>
                  <a:lnTo>
                    <a:pt x="178" y="84"/>
                  </a:lnTo>
                  <a:lnTo>
                    <a:pt x="170" y="96"/>
                  </a:lnTo>
                  <a:lnTo>
                    <a:pt x="186" y="96"/>
                  </a:lnTo>
                  <a:lnTo>
                    <a:pt x="186" y="106"/>
                  </a:lnTo>
                  <a:lnTo>
                    <a:pt x="186" y="112"/>
                  </a:lnTo>
                  <a:lnTo>
                    <a:pt x="188" y="116"/>
                  </a:lnTo>
                  <a:lnTo>
                    <a:pt x="184" y="124"/>
                  </a:lnTo>
                  <a:lnTo>
                    <a:pt x="186" y="140"/>
                  </a:lnTo>
                  <a:lnTo>
                    <a:pt x="194" y="140"/>
                  </a:lnTo>
                  <a:lnTo>
                    <a:pt x="194" y="148"/>
                  </a:lnTo>
                  <a:lnTo>
                    <a:pt x="186" y="150"/>
                  </a:lnTo>
                  <a:lnTo>
                    <a:pt x="182" y="158"/>
                  </a:lnTo>
                  <a:lnTo>
                    <a:pt x="172" y="162"/>
                  </a:lnTo>
                  <a:lnTo>
                    <a:pt x="160" y="156"/>
                  </a:lnTo>
                  <a:lnTo>
                    <a:pt x="150" y="154"/>
                  </a:lnTo>
                  <a:lnTo>
                    <a:pt x="138" y="152"/>
                  </a:lnTo>
                  <a:lnTo>
                    <a:pt x="128" y="156"/>
                  </a:lnTo>
                  <a:lnTo>
                    <a:pt x="122" y="162"/>
                  </a:lnTo>
                  <a:lnTo>
                    <a:pt x="122" y="172"/>
                  </a:lnTo>
                  <a:lnTo>
                    <a:pt x="106" y="172"/>
                  </a:lnTo>
                  <a:lnTo>
                    <a:pt x="92" y="166"/>
                  </a:lnTo>
                  <a:lnTo>
                    <a:pt x="80" y="168"/>
                  </a:lnTo>
                  <a:lnTo>
                    <a:pt x="64" y="162"/>
                  </a:lnTo>
                  <a:lnTo>
                    <a:pt x="50" y="156"/>
                  </a:lnTo>
                  <a:lnTo>
                    <a:pt x="50" y="144"/>
                  </a:lnTo>
                  <a:lnTo>
                    <a:pt x="56" y="128"/>
                  </a:lnTo>
                  <a:lnTo>
                    <a:pt x="56" y="116"/>
                  </a:lnTo>
                  <a:lnTo>
                    <a:pt x="64" y="116"/>
                  </a:lnTo>
                  <a:lnTo>
                    <a:pt x="56" y="98"/>
                  </a:lnTo>
                  <a:lnTo>
                    <a:pt x="44" y="90"/>
                  </a:lnTo>
                  <a:lnTo>
                    <a:pt x="42" y="82"/>
                  </a:lnTo>
                  <a:lnTo>
                    <a:pt x="36" y="76"/>
                  </a:lnTo>
                  <a:lnTo>
                    <a:pt x="26" y="70"/>
                  </a:lnTo>
                  <a:lnTo>
                    <a:pt x="18" y="66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2" y="52"/>
                  </a:lnTo>
                  <a:lnTo>
                    <a:pt x="8" y="50"/>
                  </a:lnTo>
                  <a:lnTo>
                    <a:pt x="18" y="48"/>
                  </a:lnTo>
                  <a:lnTo>
                    <a:pt x="26" y="48"/>
                  </a:lnTo>
                  <a:lnTo>
                    <a:pt x="32" y="54"/>
                  </a:lnTo>
                  <a:lnTo>
                    <a:pt x="40" y="50"/>
                  </a:lnTo>
                  <a:lnTo>
                    <a:pt x="48" y="52"/>
                  </a:lnTo>
                  <a:lnTo>
                    <a:pt x="54" y="46"/>
                  </a:lnTo>
                  <a:lnTo>
                    <a:pt x="50" y="36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62" y="36"/>
                  </a:lnTo>
                  <a:lnTo>
                    <a:pt x="76" y="34"/>
                  </a:lnTo>
                  <a:lnTo>
                    <a:pt x="84" y="28"/>
                  </a:lnTo>
                  <a:lnTo>
                    <a:pt x="96" y="22"/>
                  </a:lnTo>
                  <a:lnTo>
                    <a:pt x="106" y="18"/>
                  </a:lnTo>
                  <a:lnTo>
                    <a:pt x="106" y="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152"/>
            <p:cNvSpPr>
              <a:spLocks/>
            </p:cNvSpPr>
            <p:nvPr/>
          </p:nvSpPr>
          <p:spPr bwMode="auto">
            <a:xfrm>
              <a:off x="4048125" y="3411761"/>
              <a:ext cx="85725" cy="152400"/>
            </a:xfrm>
            <a:custGeom>
              <a:avLst/>
              <a:gdLst>
                <a:gd name="T0" fmla="*/ 2147483647 w 54"/>
                <a:gd name="T1" fmla="*/ 2147483647 h 96"/>
                <a:gd name="T2" fmla="*/ 2147483647 w 54"/>
                <a:gd name="T3" fmla="*/ 2147483647 h 96"/>
                <a:gd name="T4" fmla="*/ 2147483647 w 54"/>
                <a:gd name="T5" fmla="*/ 2147483647 h 96"/>
                <a:gd name="T6" fmla="*/ 2147483647 w 54"/>
                <a:gd name="T7" fmla="*/ 2147483647 h 96"/>
                <a:gd name="T8" fmla="*/ 2147483647 w 54"/>
                <a:gd name="T9" fmla="*/ 2147483647 h 96"/>
                <a:gd name="T10" fmla="*/ 2147483647 w 54"/>
                <a:gd name="T11" fmla="*/ 2147483647 h 96"/>
                <a:gd name="T12" fmla="*/ 0 w 54"/>
                <a:gd name="T13" fmla="*/ 2147483647 h 96"/>
                <a:gd name="T14" fmla="*/ 2147483647 w 54"/>
                <a:gd name="T15" fmla="*/ 2147483647 h 96"/>
                <a:gd name="T16" fmla="*/ 2147483647 w 54"/>
                <a:gd name="T17" fmla="*/ 2147483647 h 96"/>
                <a:gd name="T18" fmla="*/ 2147483647 w 54"/>
                <a:gd name="T19" fmla="*/ 2147483647 h 96"/>
                <a:gd name="T20" fmla="*/ 2147483647 w 54"/>
                <a:gd name="T21" fmla="*/ 2147483647 h 96"/>
                <a:gd name="T22" fmla="*/ 2147483647 w 54"/>
                <a:gd name="T23" fmla="*/ 0 h 96"/>
                <a:gd name="T24" fmla="*/ 2147483647 w 54"/>
                <a:gd name="T25" fmla="*/ 2147483647 h 96"/>
                <a:gd name="T26" fmla="*/ 2147483647 w 54"/>
                <a:gd name="T27" fmla="*/ 2147483647 h 96"/>
                <a:gd name="T28" fmla="*/ 2147483647 w 54"/>
                <a:gd name="T29" fmla="*/ 2147483647 h 96"/>
                <a:gd name="T30" fmla="*/ 2147483647 w 54"/>
                <a:gd name="T31" fmla="*/ 2147483647 h 96"/>
                <a:gd name="T32" fmla="*/ 2147483647 w 54"/>
                <a:gd name="T33" fmla="*/ 2147483647 h 96"/>
                <a:gd name="T34" fmla="*/ 2147483647 w 54"/>
                <a:gd name="T35" fmla="*/ 2147483647 h 96"/>
                <a:gd name="T36" fmla="*/ 2147483647 w 54"/>
                <a:gd name="T37" fmla="*/ 2147483647 h 96"/>
                <a:gd name="T38" fmla="*/ 2147483647 w 54"/>
                <a:gd name="T39" fmla="*/ 2147483647 h 96"/>
                <a:gd name="T40" fmla="*/ 2147483647 w 54"/>
                <a:gd name="T41" fmla="*/ 2147483647 h 96"/>
                <a:gd name="T42" fmla="*/ 2147483647 w 54"/>
                <a:gd name="T43" fmla="*/ 2147483647 h 96"/>
                <a:gd name="T44" fmla="*/ 2147483647 w 54"/>
                <a:gd name="T45" fmla="*/ 2147483647 h 96"/>
                <a:gd name="T46" fmla="*/ 2147483647 w 54"/>
                <a:gd name="T47" fmla="*/ 2147483647 h 96"/>
                <a:gd name="T48" fmla="*/ 2147483647 w 54"/>
                <a:gd name="T49" fmla="*/ 2147483647 h 96"/>
                <a:gd name="T50" fmla="*/ 2147483647 w 54"/>
                <a:gd name="T51" fmla="*/ 2147483647 h 96"/>
                <a:gd name="T52" fmla="*/ 2147483647 w 54"/>
                <a:gd name="T53" fmla="*/ 2147483647 h 96"/>
                <a:gd name="T54" fmla="*/ 2147483647 w 54"/>
                <a:gd name="T55" fmla="*/ 2147483647 h 96"/>
                <a:gd name="T56" fmla="*/ 2147483647 w 54"/>
                <a:gd name="T57" fmla="*/ 2147483647 h 96"/>
                <a:gd name="T58" fmla="*/ 2147483647 w 54"/>
                <a:gd name="T59" fmla="*/ 2147483647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4" h="96">
                  <a:moveTo>
                    <a:pt x="36" y="96"/>
                  </a:moveTo>
                  <a:lnTo>
                    <a:pt x="24" y="96"/>
                  </a:lnTo>
                  <a:lnTo>
                    <a:pt x="12" y="96"/>
                  </a:lnTo>
                  <a:lnTo>
                    <a:pt x="12" y="88"/>
                  </a:lnTo>
                  <a:lnTo>
                    <a:pt x="12" y="72"/>
                  </a:lnTo>
                  <a:lnTo>
                    <a:pt x="8" y="70"/>
                  </a:lnTo>
                  <a:lnTo>
                    <a:pt x="0" y="60"/>
                  </a:lnTo>
                  <a:lnTo>
                    <a:pt x="8" y="50"/>
                  </a:lnTo>
                  <a:lnTo>
                    <a:pt x="10" y="40"/>
                  </a:lnTo>
                  <a:lnTo>
                    <a:pt x="14" y="26"/>
                  </a:lnTo>
                  <a:lnTo>
                    <a:pt x="12" y="14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6" y="8"/>
                  </a:lnTo>
                  <a:lnTo>
                    <a:pt x="38" y="6"/>
                  </a:lnTo>
                  <a:lnTo>
                    <a:pt x="48" y="6"/>
                  </a:lnTo>
                  <a:lnTo>
                    <a:pt x="54" y="14"/>
                  </a:lnTo>
                  <a:lnTo>
                    <a:pt x="52" y="20"/>
                  </a:lnTo>
                  <a:lnTo>
                    <a:pt x="42" y="22"/>
                  </a:lnTo>
                  <a:lnTo>
                    <a:pt x="42" y="3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4" y="54"/>
                  </a:lnTo>
                  <a:lnTo>
                    <a:pt x="34" y="58"/>
                  </a:lnTo>
                  <a:lnTo>
                    <a:pt x="40" y="66"/>
                  </a:lnTo>
                  <a:lnTo>
                    <a:pt x="34" y="70"/>
                  </a:lnTo>
                  <a:lnTo>
                    <a:pt x="36" y="76"/>
                  </a:lnTo>
                  <a:lnTo>
                    <a:pt x="38" y="82"/>
                  </a:lnTo>
                  <a:lnTo>
                    <a:pt x="32" y="86"/>
                  </a:lnTo>
                  <a:lnTo>
                    <a:pt x="36" y="9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153"/>
            <p:cNvSpPr>
              <a:spLocks/>
            </p:cNvSpPr>
            <p:nvPr/>
          </p:nvSpPr>
          <p:spPr bwMode="auto">
            <a:xfrm>
              <a:off x="4054475" y="3367311"/>
              <a:ext cx="311150" cy="225425"/>
            </a:xfrm>
            <a:custGeom>
              <a:avLst/>
              <a:gdLst>
                <a:gd name="T0" fmla="*/ 2147483647 w 196"/>
                <a:gd name="T1" fmla="*/ 2147483647 h 142"/>
                <a:gd name="T2" fmla="*/ 2147483647 w 196"/>
                <a:gd name="T3" fmla="*/ 2147483647 h 142"/>
                <a:gd name="T4" fmla="*/ 0 w 196"/>
                <a:gd name="T5" fmla="*/ 2147483647 h 142"/>
                <a:gd name="T6" fmla="*/ 2147483647 w 196"/>
                <a:gd name="T7" fmla="*/ 2147483647 h 142"/>
                <a:gd name="T8" fmla="*/ 2147483647 w 196"/>
                <a:gd name="T9" fmla="*/ 2147483647 h 142"/>
                <a:gd name="T10" fmla="*/ 2147483647 w 196"/>
                <a:gd name="T11" fmla="*/ 0 h 142"/>
                <a:gd name="T12" fmla="*/ 2147483647 w 196"/>
                <a:gd name="T13" fmla="*/ 2147483647 h 142"/>
                <a:gd name="T14" fmla="*/ 2147483647 w 196"/>
                <a:gd name="T15" fmla="*/ 2147483647 h 142"/>
                <a:gd name="T16" fmla="*/ 2147483647 w 196"/>
                <a:gd name="T17" fmla="*/ 2147483647 h 142"/>
                <a:gd name="T18" fmla="*/ 2147483647 w 196"/>
                <a:gd name="T19" fmla="*/ 2147483647 h 142"/>
                <a:gd name="T20" fmla="*/ 2147483647 w 196"/>
                <a:gd name="T21" fmla="*/ 2147483647 h 142"/>
                <a:gd name="T22" fmla="*/ 2147483647 w 196"/>
                <a:gd name="T23" fmla="*/ 2147483647 h 142"/>
                <a:gd name="T24" fmla="*/ 2147483647 w 196"/>
                <a:gd name="T25" fmla="*/ 2147483647 h 142"/>
                <a:gd name="T26" fmla="*/ 2147483647 w 196"/>
                <a:gd name="T27" fmla="*/ 2147483647 h 142"/>
                <a:gd name="T28" fmla="*/ 2147483647 w 196"/>
                <a:gd name="T29" fmla="*/ 2147483647 h 142"/>
                <a:gd name="T30" fmla="*/ 2147483647 w 196"/>
                <a:gd name="T31" fmla="*/ 2147483647 h 142"/>
                <a:gd name="T32" fmla="*/ 2147483647 w 196"/>
                <a:gd name="T33" fmla="*/ 2147483647 h 142"/>
                <a:gd name="T34" fmla="*/ 2147483647 w 196"/>
                <a:gd name="T35" fmla="*/ 2147483647 h 142"/>
                <a:gd name="T36" fmla="*/ 2147483647 w 196"/>
                <a:gd name="T37" fmla="*/ 2147483647 h 142"/>
                <a:gd name="T38" fmla="*/ 2147483647 w 196"/>
                <a:gd name="T39" fmla="*/ 2147483647 h 142"/>
                <a:gd name="T40" fmla="*/ 2147483647 w 196"/>
                <a:gd name="T41" fmla="*/ 2147483647 h 142"/>
                <a:gd name="T42" fmla="*/ 2147483647 w 196"/>
                <a:gd name="T43" fmla="*/ 2147483647 h 142"/>
                <a:gd name="T44" fmla="*/ 2147483647 w 196"/>
                <a:gd name="T45" fmla="*/ 2147483647 h 142"/>
                <a:gd name="T46" fmla="*/ 2147483647 w 196"/>
                <a:gd name="T47" fmla="*/ 2147483647 h 142"/>
                <a:gd name="T48" fmla="*/ 2147483647 w 196"/>
                <a:gd name="T49" fmla="*/ 2147483647 h 142"/>
                <a:gd name="T50" fmla="*/ 2147483647 w 196"/>
                <a:gd name="T51" fmla="*/ 2147483647 h 142"/>
                <a:gd name="T52" fmla="*/ 2147483647 w 196"/>
                <a:gd name="T53" fmla="*/ 2147483647 h 142"/>
                <a:gd name="T54" fmla="*/ 2147483647 w 196"/>
                <a:gd name="T55" fmla="*/ 2147483647 h 142"/>
                <a:gd name="T56" fmla="*/ 2147483647 w 196"/>
                <a:gd name="T57" fmla="*/ 2147483647 h 142"/>
                <a:gd name="T58" fmla="*/ 2147483647 w 196"/>
                <a:gd name="T59" fmla="*/ 2147483647 h 142"/>
                <a:gd name="T60" fmla="*/ 2147483647 w 196"/>
                <a:gd name="T61" fmla="*/ 2147483647 h 142"/>
                <a:gd name="T62" fmla="*/ 2147483647 w 196"/>
                <a:gd name="T63" fmla="*/ 2147483647 h 142"/>
                <a:gd name="T64" fmla="*/ 2147483647 w 196"/>
                <a:gd name="T65" fmla="*/ 2147483647 h 142"/>
                <a:gd name="T66" fmla="*/ 2147483647 w 196"/>
                <a:gd name="T67" fmla="*/ 2147483647 h 142"/>
                <a:gd name="T68" fmla="*/ 2147483647 w 196"/>
                <a:gd name="T69" fmla="*/ 2147483647 h 142"/>
                <a:gd name="T70" fmla="*/ 2147483647 w 196"/>
                <a:gd name="T71" fmla="*/ 2147483647 h 142"/>
                <a:gd name="T72" fmla="*/ 2147483647 w 196"/>
                <a:gd name="T73" fmla="*/ 2147483647 h 142"/>
                <a:gd name="T74" fmla="*/ 2147483647 w 196"/>
                <a:gd name="T75" fmla="*/ 2147483647 h 142"/>
                <a:gd name="T76" fmla="*/ 2147483647 w 196"/>
                <a:gd name="T77" fmla="*/ 2147483647 h 142"/>
                <a:gd name="T78" fmla="*/ 2147483647 w 196"/>
                <a:gd name="T79" fmla="*/ 2147483647 h 142"/>
                <a:gd name="T80" fmla="*/ 2147483647 w 196"/>
                <a:gd name="T81" fmla="*/ 2147483647 h 142"/>
                <a:gd name="T82" fmla="*/ 2147483647 w 196"/>
                <a:gd name="T83" fmla="*/ 2147483647 h 142"/>
                <a:gd name="T84" fmla="*/ 2147483647 w 196"/>
                <a:gd name="T85" fmla="*/ 2147483647 h 142"/>
                <a:gd name="T86" fmla="*/ 2147483647 w 196"/>
                <a:gd name="T87" fmla="*/ 2147483647 h 142"/>
                <a:gd name="T88" fmla="*/ 2147483647 w 196"/>
                <a:gd name="T89" fmla="*/ 2147483647 h 142"/>
                <a:gd name="T90" fmla="*/ 2147483647 w 196"/>
                <a:gd name="T91" fmla="*/ 2147483647 h 142"/>
                <a:gd name="T92" fmla="*/ 2147483647 w 196"/>
                <a:gd name="T93" fmla="*/ 2147483647 h 142"/>
                <a:gd name="T94" fmla="*/ 2147483647 w 196"/>
                <a:gd name="T95" fmla="*/ 2147483647 h 142"/>
                <a:gd name="T96" fmla="*/ 2147483647 w 196"/>
                <a:gd name="T97" fmla="*/ 2147483647 h 142"/>
                <a:gd name="T98" fmla="*/ 2147483647 w 196"/>
                <a:gd name="T99" fmla="*/ 2147483647 h 142"/>
                <a:gd name="T100" fmla="*/ 2147483647 w 196"/>
                <a:gd name="T101" fmla="*/ 2147483647 h 142"/>
                <a:gd name="T102" fmla="*/ 2147483647 w 196"/>
                <a:gd name="T103" fmla="*/ 2147483647 h 142"/>
                <a:gd name="T104" fmla="*/ 2147483647 w 196"/>
                <a:gd name="T105" fmla="*/ 2147483647 h 142"/>
                <a:gd name="T106" fmla="*/ 2147483647 w 196"/>
                <a:gd name="T107" fmla="*/ 2147483647 h 142"/>
                <a:gd name="T108" fmla="*/ 2147483647 w 196"/>
                <a:gd name="T109" fmla="*/ 2147483647 h 1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6" h="142">
                  <a:moveTo>
                    <a:pt x="10" y="28"/>
                  </a:moveTo>
                  <a:lnTo>
                    <a:pt x="6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46" y="2"/>
                  </a:lnTo>
                  <a:lnTo>
                    <a:pt x="66" y="4"/>
                  </a:lnTo>
                  <a:lnTo>
                    <a:pt x="78" y="8"/>
                  </a:lnTo>
                  <a:lnTo>
                    <a:pt x="96" y="6"/>
                  </a:lnTo>
                  <a:lnTo>
                    <a:pt x="114" y="8"/>
                  </a:lnTo>
                  <a:lnTo>
                    <a:pt x="122" y="8"/>
                  </a:lnTo>
                  <a:lnTo>
                    <a:pt x="136" y="14"/>
                  </a:lnTo>
                  <a:lnTo>
                    <a:pt x="152" y="20"/>
                  </a:lnTo>
                  <a:lnTo>
                    <a:pt x="164" y="18"/>
                  </a:lnTo>
                  <a:lnTo>
                    <a:pt x="178" y="24"/>
                  </a:lnTo>
                  <a:lnTo>
                    <a:pt x="194" y="24"/>
                  </a:lnTo>
                  <a:lnTo>
                    <a:pt x="196" y="28"/>
                  </a:lnTo>
                  <a:lnTo>
                    <a:pt x="194" y="38"/>
                  </a:lnTo>
                  <a:lnTo>
                    <a:pt x="188" y="42"/>
                  </a:lnTo>
                  <a:lnTo>
                    <a:pt x="178" y="48"/>
                  </a:lnTo>
                  <a:lnTo>
                    <a:pt x="166" y="48"/>
                  </a:lnTo>
                  <a:lnTo>
                    <a:pt x="160" y="58"/>
                  </a:lnTo>
                  <a:lnTo>
                    <a:pt x="150" y="68"/>
                  </a:lnTo>
                  <a:lnTo>
                    <a:pt x="144" y="76"/>
                  </a:lnTo>
                  <a:lnTo>
                    <a:pt x="142" y="86"/>
                  </a:lnTo>
                  <a:lnTo>
                    <a:pt x="146" y="96"/>
                  </a:lnTo>
                  <a:lnTo>
                    <a:pt x="140" y="102"/>
                  </a:lnTo>
                  <a:lnTo>
                    <a:pt x="132" y="114"/>
                  </a:lnTo>
                  <a:lnTo>
                    <a:pt x="122" y="116"/>
                  </a:lnTo>
                  <a:lnTo>
                    <a:pt x="116" y="126"/>
                  </a:lnTo>
                  <a:lnTo>
                    <a:pt x="102" y="132"/>
                  </a:lnTo>
                  <a:lnTo>
                    <a:pt x="86" y="132"/>
                  </a:lnTo>
                  <a:lnTo>
                    <a:pt x="74" y="134"/>
                  </a:lnTo>
                  <a:lnTo>
                    <a:pt x="62" y="140"/>
                  </a:lnTo>
                  <a:lnTo>
                    <a:pt x="56" y="142"/>
                  </a:lnTo>
                  <a:lnTo>
                    <a:pt x="46" y="136"/>
                  </a:lnTo>
                  <a:lnTo>
                    <a:pt x="44" y="128"/>
                  </a:lnTo>
                  <a:lnTo>
                    <a:pt x="38" y="124"/>
                  </a:lnTo>
                  <a:lnTo>
                    <a:pt x="32" y="124"/>
                  </a:lnTo>
                  <a:lnTo>
                    <a:pt x="28" y="114"/>
                  </a:lnTo>
                  <a:lnTo>
                    <a:pt x="34" y="110"/>
                  </a:lnTo>
                  <a:lnTo>
                    <a:pt x="30" y="98"/>
                  </a:lnTo>
                  <a:lnTo>
                    <a:pt x="36" y="94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6" y="78"/>
                  </a:lnTo>
                  <a:lnTo>
                    <a:pt x="38" y="74"/>
                  </a:lnTo>
                  <a:lnTo>
                    <a:pt x="38" y="50"/>
                  </a:lnTo>
                  <a:lnTo>
                    <a:pt x="48" y="48"/>
                  </a:lnTo>
                  <a:lnTo>
                    <a:pt x="50" y="42"/>
                  </a:lnTo>
                  <a:lnTo>
                    <a:pt x="44" y="34"/>
                  </a:lnTo>
                  <a:lnTo>
                    <a:pt x="22" y="36"/>
                  </a:lnTo>
                  <a:lnTo>
                    <a:pt x="16" y="30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154"/>
            <p:cNvSpPr>
              <a:spLocks/>
            </p:cNvSpPr>
            <p:nvPr/>
          </p:nvSpPr>
          <p:spPr bwMode="auto">
            <a:xfrm>
              <a:off x="4508500" y="3395886"/>
              <a:ext cx="22225" cy="41275"/>
            </a:xfrm>
            <a:custGeom>
              <a:avLst/>
              <a:gdLst>
                <a:gd name="T0" fmla="*/ 2147483647 w 14"/>
                <a:gd name="T1" fmla="*/ 0 h 26"/>
                <a:gd name="T2" fmla="*/ 2147483647 w 14"/>
                <a:gd name="T3" fmla="*/ 2147483647 h 26"/>
                <a:gd name="T4" fmla="*/ 0 w 14"/>
                <a:gd name="T5" fmla="*/ 2147483647 h 26"/>
                <a:gd name="T6" fmla="*/ 0 w 14"/>
                <a:gd name="T7" fmla="*/ 2147483647 h 26"/>
                <a:gd name="T8" fmla="*/ 0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2147483647 h 26"/>
                <a:gd name="T14" fmla="*/ 2147483647 w 14"/>
                <a:gd name="T15" fmla="*/ 2147483647 h 26"/>
                <a:gd name="T16" fmla="*/ 2147483647 w 14"/>
                <a:gd name="T17" fmla="*/ 2147483647 h 26"/>
                <a:gd name="T18" fmla="*/ 2147483647 w 14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26">
                  <a:moveTo>
                    <a:pt x="10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10" y="18"/>
                  </a:lnTo>
                  <a:lnTo>
                    <a:pt x="8" y="12"/>
                  </a:lnTo>
                  <a:lnTo>
                    <a:pt x="14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155"/>
            <p:cNvSpPr>
              <a:spLocks/>
            </p:cNvSpPr>
            <p:nvPr/>
          </p:nvSpPr>
          <p:spPr bwMode="auto">
            <a:xfrm>
              <a:off x="4498975" y="3449861"/>
              <a:ext cx="31750" cy="60325"/>
            </a:xfrm>
            <a:custGeom>
              <a:avLst/>
              <a:gdLst>
                <a:gd name="T0" fmla="*/ 2147483647 w 20"/>
                <a:gd name="T1" fmla="*/ 0 h 38"/>
                <a:gd name="T2" fmla="*/ 2147483647 w 20"/>
                <a:gd name="T3" fmla="*/ 2147483647 h 38"/>
                <a:gd name="T4" fmla="*/ 2147483647 w 20"/>
                <a:gd name="T5" fmla="*/ 2147483647 h 38"/>
                <a:gd name="T6" fmla="*/ 0 w 20"/>
                <a:gd name="T7" fmla="*/ 2147483647 h 38"/>
                <a:gd name="T8" fmla="*/ 2147483647 w 20"/>
                <a:gd name="T9" fmla="*/ 2147483647 h 38"/>
                <a:gd name="T10" fmla="*/ 2147483647 w 20"/>
                <a:gd name="T11" fmla="*/ 2147483647 h 38"/>
                <a:gd name="T12" fmla="*/ 2147483647 w 20"/>
                <a:gd name="T13" fmla="*/ 2147483647 h 38"/>
                <a:gd name="T14" fmla="*/ 2147483647 w 20"/>
                <a:gd name="T15" fmla="*/ 2147483647 h 38"/>
                <a:gd name="T16" fmla="*/ 2147483647 w 20"/>
                <a:gd name="T17" fmla="*/ 2147483647 h 38"/>
                <a:gd name="T18" fmla="*/ 2147483647 w 20"/>
                <a:gd name="T19" fmla="*/ 2147483647 h 38"/>
                <a:gd name="T20" fmla="*/ 2147483647 w 20"/>
                <a:gd name="T21" fmla="*/ 2147483647 h 38"/>
                <a:gd name="T22" fmla="*/ 2147483647 w 20"/>
                <a:gd name="T23" fmla="*/ 2147483647 h 38"/>
                <a:gd name="T24" fmla="*/ 2147483647 w 20"/>
                <a:gd name="T25" fmla="*/ 2147483647 h 38"/>
                <a:gd name="T26" fmla="*/ 2147483647 w 20"/>
                <a:gd name="T27" fmla="*/ 0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38">
                  <a:moveTo>
                    <a:pt x="10" y="0"/>
                  </a:moveTo>
                  <a:lnTo>
                    <a:pt x="8" y="4"/>
                  </a:lnTo>
                  <a:lnTo>
                    <a:pt x="2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10" y="38"/>
                  </a:lnTo>
                  <a:lnTo>
                    <a:pt x="14" y="34"/>
                  </a:lnTo>
                  <a:lnTo>
                    <a:pt x="20" y="28"/>
                  </a:lnTo>
                  <a:lnTo>
                    <a:pt x="18" y="14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156"/>
            <p:cNvSpPr>
              <a:spLocks/>
            </p:cNvSpPr>
            <p:nvPr/>
          </p:nvSpPr>
          <p:spPr bwMode="auto">
            <a:xfrm>
              <a:off x="4352925" y="3122836"/>
              <a:ext cx="95250" cy="60325"/>
            </a:xfrm>
            <a:custGeom>
              <a:avLst/>
              <a:gdLst>
                <a:gd name="T0" fmla="*/ 0 w 60"/>
                <a:gd name="T1" fmla="*/ 2147483647 h 38"/>
                <a:gd name="T2" fmla="*/ 2147483647 w 60"/>
                <a:gd name="T3" fmla="*/ 2147483647 h 38"/>
                <a:gd name="T4" fmla="*/ 2147483647 w 60"/>
                <a:gd name="T5" fmla="*/ 2147483647 h 38"/>
                <a:gd name="T6" fmla="*/ 2147483647 w 60"/>
                <a:gd name="T7" fmla="*/ 0 h 38"/>
                <a:gd name="T8" fmla="*/ 2147483647 w 60"/>
                <a:gd name="T9" fmla="*/ 2147483647 h 38"/>
                <a:gd name="T10" fmla="*/ 2147483647 w 60"/>
                <a:gd name="T11" fmla="*/ 2147483647 h 38"/>
                <a:gd name="T12" fmla="*/ 2147483647 w 60"/>
                <a:gd name="T13" fmla="*/ 2147483647 h 38"/>
                <a:gd name="T14" fmla="*/ 2147483647 w 60"/>
                <a:gd name="T15" fmla="*/ 2147483647 h 38"/>
                <a:gd name="T16" fmla="*/ 2147483647 w 60"/>
                <a:gd name="T17" fmla="*/ 2147483647 h 38"/>
                <a:gd name="T18" fmla="*/ 2147483647 w 60"/>
                <a:gd name="T19" fmla="*/ 2147483647 h 38"/>
                <a:gd name="T20" fmla="*/ 2147483647 w 60"/>
                <a:gd name="T21" fmla="*/ 2147483647 h 38"/>
                <a:gd name="T22" fmla="*/ 2147483647 w 60"/>
                <a:gd name="T23" fmla="*/ 2147483647 h 38"/>
                <a:gd name="T24" fmla="*/ 2147483647 w 60"/>
                <a:gd name="T25" fmla="*/ 2147483647 h 38"/>
                <a:gd name="T26" fmla="*/ 2147483647 w 60"/>
                <a:gd name="T27" fmla="*/ 2147483647 h 38"/>
                <a:gd name="T28" fmla="*/ 2147483647 w 60"/>
                <a:gd name="T29" fmla="*/ 2147483647 h 38"/>
                <a:gd name="T30" fmla="*/ 2147483647 w 60"/>
                <a:gd name="T31" fmla="*/ 2147483647 h 38"/>
                <a:gd name="T32" fmla="*/ 0 w 60"/>
                <a:gd name="T33" fmla="*/ 2147483647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38">
                  <a:moveTo>
                    <a:pt x="0" y="6"/>
                  </a:moveTo>
                  <a:lnTo>
                    <a:pt x="12" y="2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6" y="12"/>
                  </a:lnTo>
                  <a:lnTo>
                    <a:pt x="60" y="20"/>
                  </a:lnTo>
                  <a:lnTo>
                    <a:pt x="58" y="26"/>
                  </a:lnTo>
                  <a:lnTo>
                    <a:pt x="52" y="26"/>
                  </a:lnTo>
                  <a:lnTo>
                    <a:pt x="52" y="38"/>
                  </a:lnTo>
                  <a:lnTo>
                    <a:pt x="46" y="38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24" y="26"/>
                  </a:lnTo>
                  <a:lnTo>
                    <a:pt x="1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157"/>
            <p:cNvSpPr>
              <a:spLocks/>
            </p:cNvSpPr>
            <p:nvPr/>
          </p:nvSpPr>
          <p:spPr bwMode="auto">
            <a:xfrm>
              <a:off x="4371975" y="3049811"/>
              <a:ext cx="95250" cy="88900"/>
            </a:xfrm>
            <a:custGeom>
              <a:avLst/>
              <a:gdLst>
                <a:gd name="T0" fmla="*/ 2147483647 w 60"/>
                <a:gd name="T1" fmla="*/ 2147483647 h 56"/>
                <a:gd name="T2" fmla="*/ 2147483647 w 60"/>
                <a:gd name="T3" fmla="*/ 2147483647 h 56"/>
                <a:gd name="T4" fmla="*/ 2147483647 w 60"/>
                <a:gd name="T5" fmla="*/ 2147483647 h 56"/>
                <a:gd name="T6" fmla="*/ 2147483647 w 60"/>
                <a:gd name="T7" fmla="*/ 2147483647 h 56"/>
                <a:gd name="T8" fmla="*/ 0 w 60"/>
                <a:gd name="T9" fmla="*/ 2147483647 h 56"/>
                <a:gd name="T10" fmla="*/ 2147483647 w 60"/>
                <a:gd name="T11" fmla="*/ 2147483647 h 56"/>
                <a:gd name="T12" fmla="*/ 2147483647 w 60"/>
                <a:gd name="T13" fmla="*/ 2147483647 h 56"/>
                <a:gd name="T14" fmla="*/ 2147483647 w 60"/>
                <a:gd name="T15" fmla="*/ 2147483647 h 56"/>
                <a:gd name="T16" fmla="*/ 2147483647 w 60"/>
                <a:gd name="T17" fmla="*/ 2147483647 h 56"/>
                <a:gd name="T18" fmla="*/ 2147483647 w 60"/>
                <a:gd name="T19" fmla="*/ 2147483647 h 56"/>
                <a:gd name="T20" fmla="*/ 2147483647 w 60"/>
                <a:gd name="T21" fmla="*/ 2147483647 h 56"/>
                <a:gd name="T22" fmla="*/ 2147483647 w 60"/>
                <a:gd name="T23" fmla="*/ 2147483647 h 56"/>
                <a:gd name="T24" fmla="*/ 2147483647 w 60"/>
                <a:gd name="T25" fmla="*/ 2147483647 h 56"/>
                <a:gd name="T26" fmla="*/ 2147483647 w 60"/>
                <a:gd name="T27" fmla="*/ 2147483647 h 56"/>
                <a:gd name="T28" fmla="*/ 2147483647 w 60"/>
                <a:gd name="T29" fmla="*/ 2147483647 h 56"/>
                <a:gd name="T30" fmla="*/ 2147483647 w 60"/>
                <a:gd name="T31" fmla="*/ 0 h 56"/>
                <a:gd name="T32" fmla="*/ 2147483647 w 60"/>
                <a:gd name="T33" fmla="*/ 2147483647 h 56"/>
                <a:gd name="T34" fmla="*/ 2147483647 w 60"/>
                <a:gd name="T35" fmla="*/ 2147483647 h 56"/>
                <a:gd name="T36" fmla="*/ 2147483647 w 60"/>
                <a:gd name="T37" fmla="*/ 2147483647 h 56"/>
                <a:gd name="T38" fmla="*/ 2147483647 w 60"/>
                <a:gd name="T39" fmla="*/ 2147483647 h 56"/>
                <a:gd name="T40" fmla="*/ 2147483647 w 60"/>
                <a:gd name="T41" fmla="*/ 2147483647 h 56"/>
                <a:gd name="T42" fmla="*/ 2147483647 w 60"/>
                <a:gd name="T43" fmla="*/ 2147483647 h 56"/>
                <a:gd name="T44" fmla="*/ 2147483647 w 60"/>
                <a:gd name="T45" fmla="*/ 2147483647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6">
                  <a:moveTo>
                    <a:pt x="44" y="56"/>
                  </a:moveTo>
                  <a:lnTo>
                    <a:pt x="38" y="50"/>
                  </a:lnTo>
                  <a:lnTo>
                    <a:pt x="26" y="46"/>
                  </a:lnTo>
                  <a:lnTo>
                    <a:pt x="14" y="48"/>
                  </a:lnTo>
                  <a:lnTo>
                    <a:pt x="0" y="48"/>
                  </a:lnTo>
                  <a:lnTo>
                    <a:pt x="10" y="40"/>
                  </a:lnTo>
                  <a:lnTo>
                    <a:pt x="16" y="32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30" y="1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4" y="8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0" y="14"/>
                  </a:lnTo>
                  <a:lnTo>
                    <a:pt x="56" y="20"/>
                  </a:lnTo>
                  <a:lnTo>
                    <a:pt x="56" y="30"/>
                  </a:lnTo>
                  <a:lnTo>
                    <a:pt x="50" y="34"/>
                  </a:lnTo>
                  <a:lnTo>
                    <a:pt x="44" y="38"/>
                  </a:lnTo>
                  <a:lnTo>
                    <a:pt x="44" y="46"/>
                  </a:lnTo>
                  <a:lnTo>
                    <a:pt x="44" y="5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158"/>
            <p:cNvSpPr>
              <a:spLocks/>
            </p:cNvSpPr>
            <p:nvPr/>
          </p:nvSpPr>
          <p:spPr bwMode="auto">
            <a:xfrm>
              <a:off x="4492625" y="2906936"/>
              <a:ext cx="66675" cy="98425"/>
            </a:xfrm>
            <a:custGeom>
              <a:avLst/>
              <a:gdLst>
                <a:gd name="T0" fmla="*/ 2147483647 w 42"/>
                <a:gd name="T1" fmla="*/ 2147483647 h 62"/>
                <a:gd name="T2" fmla="*/ 2147483647 w 42"/>
                <a:gd name="T3" fmla="*/ 2147483647 h 62"/>
                <a:gd name="T4" fmla="*/ 2147483647 w 42"/>
                <a:gd name="T5" fmla="*/ 2147483647 h 62"/>
                <a:gd name="T6" fmla="*/ 2147483647 w 42"/>
                <a:gd name="T7" fmla="*/ 2147483647 h 62"/>
                <a:gd name="T8" fmla="*/ 0 w 42"/>
                <a:gd name="T9" fmla="*/ 2147483647 h 62"/>
                <a:gd name="T10" fmla="*/ 0 w 42"/>
                <a:gd name="T11" fmla="*/ 2147483647 h 62"/>
                <a:gd name="T12" fmla="*/ 2147483647 w 42"/>
                <a:gd name="T13" fmla="*/ 2147483647 h 62"/>
                <a:gd name="T14" fmla="*/ 2147483647 w 42"/>
                <a:gd name="T15" fmla="*/ 2147483647 h 62"/>
                <a:gd name="T16" fmla="*/ 2147483647 w 42"/>
                <a:gd name="T17" fmla="*/ 2147483647 h 62"/>
                <a:gd name="T18" fmla="*/ 2147483647 w 42"/>
                <a:gd name="T19" fmla="*/ 2147483647 h 62"/>
                <a:gd name="T20" fmla="*/ 2147483647 w 42"/>
                <a:gd name="T21" fmla="*/ 0 h 62"/>
                <a:gd name="T22" fmla="*/ 2147483647 w 42"/>
                <a:gd name="T23" fmla="*/ 2147483647 h 62"/>
                <a:gd name="T24" fmla="*/ 2147483647 w 42"/>
                <a:gd name="T25" fmla="*/ 2147483647 h 62"/>
                <a:gd name="T26" fmla="*/ 2147483647 w 42"/>
                <a:gd name="T27" fmla="*/ 2147483647 h 62"/>
                <a:gd name="T28" fmla="*/ 2147483647 w 42"/>
                <a:gd name="T29" fmla="*/ 2147483647 h 62"/>
                <a:gd name="T30" fmla="*/ 2147483647 w 42"/>
                <a:gd name="T31" fmla="*/ 2147483647 h 62"/>
                <a:gd name="T32" fmla="*/ 2147483647 w 42"/>
                <a:gd name="T33" fmla="*/ 2147483647 h 62"/>
                <a:gd name="T34" fmla="*/ 2147483647 w 42"/>
                <a:gd name="T35" fmla="*/ 2147483647 h 62"/>
                <a:gd name="T36" fmla="*/ 2147483647 w 42"/>
                <a:gd name="T37" fmla="*/ 2147483647 h 62"/>
                <a:gd name="T38" fmla="*/ 2147483647 w 42"/>
                <a:gd name="T39" fmla="*/ 2147483647 h 62"/>
                <a:gd name="T40" fmla="*/ 2147483647 w 42"/>
                <a:gd name="T41" fmla="*/ 2147483647 h 62"/>
                <a:gd name="T42" fmla="*/ 2147483647 w 42"/>
                <a:gd name="T43" fmla="*/ 2147483647 h 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62">
                  <a:moveTo>
                    <a:pt x="24" y="60"/>
                  </a:moveTo>
                  <a:lnTo>
                    <a:pt x="14" y="62"/>
                  </a:lnTo>
                  <a:lnTo>
                    <a:pt x="8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34" y="22"/>
                  </a:lnTo>
                  <a:lnTo>
                    <a:pt x="42" y="26"/>
                  </a:lnTo>
                  <a:lnTo>
                    <a:pt x="42" y="32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159"/>
            <p:cNvSpPr>
              <a:spLocks/>
            </p:cNvSpPr>
            <p:nvPr/>
          </p:nvSpPr>
          <p:spPr bwMode="auto">
            <a:xfrm>
              <a:off x="4540250" y="2976786"/>
              <a:ext cx="19050" cy="22225"/>
            </a:xfrm>
            <a:custGeom>
              <a:avLst/>
              <a:gdLst>
                <a:gd name="T0" fmla="*/ 2147483647 w 12"/>
                <a:gd name="T1" fmla="*/ 0 h 14"/>
                <a:gd name="T2" fmla="*/ 2147483647 w 12"/>
                <a:gd name="T3" fmla="*/ 0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2147483647 w 12"/>
                <a:gd name="T9" fmla="*/ 2147483647 h 14"/>
                <a:gd name="T10" fmla="*/ 0 w 12"/>
                <a:gd name="T11" fmla="*/ 2147483647 h 14"/>
                <a:gd name="T12" fmla="*/ 2147483647 w 12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4">
                  <a:moveTo>
                    <a:pt x="2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160"/>
            <p:cNvSpPr>
              <a:spLocks/>
            </p:cNvSpPr>
            <p:nvPr/>
          </p:nvSpPr>
          <p:spPr bwMode="auto">
            <a:xfrm>
              <a:off x="4568825" y="2960911"/>
              <a:ext cx="39688" cy="38100"/>
            </a:xfrm>
            <a:custGeom>
              <a:avLst/>
              <a:gdLst>
                <a:gd name="T0" fmla="*/ 0 w 25"/>
                <a:gd name="T1" fmla="*/ 2147483647 h 24"/>
                <a:gd name="T2" fmla="*/ 2147483647 w 25"/>
                <a:gd name="T3" fmla="*/ 2147483647 h 24"/>
                <a:gd name="T4" fmla="*/ 2147483647 w 25"/>
                <a:gd name="T5" fmla="*/ 2147483647 h 24"/>
                <a:gd name="T6" fmla="*/ 2147483647 w 25"/>
                <a:gd name="T7" fmla="*/ 2147483647 h 24"/>
                <a:gd name="T8" fmla="*/ 2147483647 w 25"/>
                <a:gd name="T9" fmla="*/ 0 h 24"/>
                <a:gd name="T10" fmla="*/ 2147483647 w 25"/>
                <a:gd name="T11" fmla="*/ 2147483647 h 24"/>
                <a:gd name="T12" fmla="*/ 2147483647 w 25"/>
                <a:gd name="T13" fmla="*/ 2147483647 h 24"/>
                <a:gd name="T14" fmla="*/ 2147483647 w 25"/>
                <a:gd name="T15" fmla="*/ 2147483647 h 24"/>
                <a:gd name="T16" fmla="*/ 2147483647 w 25"/>
                <a:gd name="T17" fmla="*/ 2147483647 h 24"/>
                <a:gd name="T18" fmla="*/ 2147483647 w 25"/>
                <a:gd name="T19" fmla="*/ 2147483647 h 24"/>
                <a:gd name="T20" fmla="*/ 2147483647 w 25"/>
                <a:gd name="T21" fmla="*/ 2147483647 h 24"/>
                <a:gd name="T22" fmla="*/ 0 w 25"/>
                <a:gd name="T23" fmla="*/ 2147483647 h 24"/>
                <a:gd name="T24" fmla="*/ 0 w 25"/>
                <a:gd name="T25" fmla="*/ 2147483647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24">
                  <a:moveTo>
                    <a:pt x="0" y="6"/>
                  </a:moveTo>
                  <a:lnTo>
                    <a:pt x="7" y="6"/>
                  </a:lnTo>
                  <a:lnTo>
                    <a:pt x="15" y="8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5" y="4"/>
                  </a:lnTo>
                  <a:lnTo>
                    <a:pt x="21" y="10"/>
                  </a:lnTo>
                  <a:lnTo>
                    <a:pt x="15" y="12"/>
                  </a:lnTo>
                  <a:lnTo>
                    <a:pt x="15" y="18"/>
                  </a:lnTo>
                  <a:lnTo>
                    <a:pt x="15" y="2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161"/>
            <p:cNvSpPr>
              <a:spLocks/>
            </p:cNvSpPr>
            <p:nvPr/>
          </p:nvSpPr>
          <p:spPr bwMode="auto">
            <a:xfrm>
              <a:off x="4441825" y="3002186"/>
              <a:ext cx="227013" cy="250825"/>
            </a:xfrm>
            <a:custGeom>
              <a:avLst/>
              <a:gdLst>
                <a:gd name="T0" fmla="*/ 2147483647 w 143"/>
                <a:gd name="T1" fmla="*/ 2147483647 h 158"/>
                <a:gd name="T2" fmla="*/ 2147483647 w 143"/>
                <a:gd name="T3" fmla="*/ 2147483647 h 158"/>
                <a:gd name="T4" fmla="*/ 2147483647 w 143"/>
                <a:gd name="T5" fmla="*/ 2147483647 h 158"/>
                <a:gd name="T6" fmla="*/ 2147483647 w 143"/>
                <a:gd name="T7" fmla="*/ 2147483647 h 158"/>
                <a:gd name="T8" fmla="*/ 2147483647 w 143"/>
                <a:gd name="T9" fmla="*/ 2147483647 h 158"/>
                <a:gd name="T10" fmla="*/ 2147483647 w 143"/>
                <a:gd name="T11" fmla="*/ 2147483647 h 158"/>
                <a:gd name="T12" fmla="*/ 2147483647 w 143"/>
                <a:gd name="T13" fmla="*/ 2147483647 h 158"/>
                <a:gd name="T14" fmla="*/ 2147483647 w 143"/>
                <a:gd name="T15" fmla="*/ 2147483647 h 158"/>
                <a:gd name="T16" fmla="*/ 2147483647 w 143"/>
                <a:gd name="T17" fmla="*/ 2147483647 h 158"/>
                <a:gd name="T18" fmla="*/ 2147483647 w 143"/>
                <a:gd name="T19" fmla="*/ 0 h 158"/>
                <a:gd name="T20" fmla="*/ 2147483647 w 143"/>
                <a:gd name="T21" fmla="*/ 2147483647 h 158"/>
                <a:gd name="T22" fmla="*/ 2147483647 w 143"/>
                <a:gd name="T23" fmla="*/ 2147483647 h 158"/>
                <a:gd name="T24" fmla="*/ 2147483647 w 143"/>
                <a:gd name="T25" fmla="*/ 2147483647 h 158"/>
                <a:gd name="T26" fmla="*/ 2147483647 w 143"/>
                <a:gd name="T27" fmla="*/ 2147483647 h 158"/>
                <a:gd name="T28" fmla="*/ 2147483647 w 143"/>
                <a:gd name="T29" fmla="*/ 2147483647 h 158"/>
                <a:gd name="T30" fmla="*/ 2147483647 w 143"/>
                <a:gd name="T31" fmla="*/ 2147483647 h 158"/>
                <a:gd name="T32" fmla="*/ 2147483647 w 143"/>
                <a:gd name="T33" fmla="*/ 2147483647 h 158"/>
                <a:gd name="T34" fmla="*/ 2147483647 w 143"/>
                <a:gd name="T35" fmla="*/ 2147483647 h 158"/>
                <a:gd name="T36" fmla="*/ 2147483647 w 143"/>
                <a:gd name="T37" fmla="*/ 2147483647 h 158"/>
                <a:gd name="T38" fmla="*/ 2147483647 w 143"/>
                <a:gd name="T39" fmla="*/ 2147483647 h 158"/>
                <a:gd name="T40" fmla="*/ 2147483647 w 143"/>
                <a:gd name="T41" fmla="*/ 2147483647 h 158"/>
                <a:gd name="T42" fmla="*/ 2147483647 w 143"/>
                <a:gd name="T43" fmla="*/ 2147483647 h 158"/>
                <a:gd name="T44" fmla="*/ 2147483647 w 143"/>
                <a:gd name="T45" fmla="*/ 2147483647 h 158"/>
                <a:gd name="T46" fmla="*/ 2147483647 w 143"/>
                <a:gd name="T47" fmla="*/ 2147483647 h 158"/>
                <a:gd name="T48" fmla="*/ 2147483647 w 143"/>
                <a:gd name="T49" fmla="*/ 2147483647 h 158"/>
                <a:gd name="T50" fmla="*/ 2147483647 w 143"/>
                <a:gd name="T51" fmla="*/ 2147483647 h 158"/>
                <a:gd name="T52" fmla="*/ 2147483647 w 143"/>
                <a:gd name="T53" fmla="*/ 2147483647 h 158"/>
                <a:gd name="T54" fmla="*/ 2147483647 w 143"/>
                <a:gd name="T55" fmla="*/ 2147483647 h 158"/>
                <a:gd name="T56" fmla="*/ 2147483647 w 143"/>
                <a:gd name="T57" fmla="*/ 2147483647 h 158"/>
                <a:gd name="T58" fmla="*/ 2147483647 w 143"/>
                <a:gd name="T59" fmla="*/ 2147483647 h 158"/>
                <a:gd name="T60" fmla="*/ 2147483647 w 143"/>
                <a:gd name="T61" fmla="*/ 2147483647 h 158"/>
                <a:gd name="T62" fmla="*/ 2147483647 w 143"/>
                <a:gd name="T63" fmla="*/ 2147483647 h 158"/>
                <a:gd name="T64" fmla="*/ 2147483647 w 143"/>
                <a:gd name="T65" fmla="*/ 2147483647 h 158"/>
                <a:gd name="T66" fmla="*/ 2147483647 w 143"/>
                <a:gd name="T67" fmla="*/ 2147483647 h 158"/>
                <a:gd name="T68" fmla="*/ 2147483647 w 143"/>
                <a:gd name="T69" fmla="*/ 2147483647 h 158"/>
                <a:gd name="T70" fmla="*/ 2147483647 w 143"/>
                <a:gd name="T71" fmla="*/ 2147483647 h 158"/>
                <a:gd name="T72" fmla="*/ 2147483647 w 143"/>
                <a:gd name="T73" fmla="*/ 2147483647 h 158"/>
                <a:gd name="T74" fmla="*/ 2147483647 w 143"/>
                <a:gd name="T75" fmla="*/ 2147483647 h 158"/>
                <a:gd name="T76" fmla="*/ 2147483647 w 143"/>
                <a:gd name="T77" fmla="*/ 2147483647 h 158"/>
                <a:gd name="T78" fmla="*/ 2147483647 w 143"/>
                <a:gd name="T79" fmla="*/ 2147483647 h 158"/>
                <a:gd name="T80" fmla="*/ 2147483647 w 143"/>
                <a:gd name="T81" fmla="*/ 2147483647 h 158"/>
                <a:gd name="T82" fmla="*/ 2147483647 w 143"/>
                <a:gd name="T83" fmla="*/ 2147483647 h 158"/>
                <a:gd name="T84" fmla="*/ 2147483647 w 143"/>
                <a:gd name="T85" fmla="*/ 2147483647 h 158"/>
                <a:gd name="T86" fmla="*/ 2147483647 w 143"/>
                <a:gd name="T87" fmla="*/ 2147483647 h 158"/>
                <a:gd name="T88" fmla="*/ 2147483647 w 143"/>
                <a:gd name="T89" fmla="*/ 2147483647 h 158"/>
                <a:gd name="T90" fmla="*/ 2147483647 w 143"/>
                <a:gd name="T91" fmla="*/ 2147483647 h 158"/>
                <a:gd name="T92" fmla="*/ 2147483647 w 143"/>
                <a:gd name="T93" fmla="*/ 2147483647 h 158"/>
                <a:gd name="T94" fmla="*/ 2147483647 w 143"/>
                <a:gd name="T95" fmla="*/ 2147483647 h 158"/>
                <a:gd name="T96" fmla="*/ 2147483647 w 143"/>
                <a:gd name="T97" fmla="*/ 2147483647 h 158"/>
                <a:gd name="T98" fmla="*/ 2147483647 w 143"/>
                <a:gd name="T99" fmla="*/ 2147483647 h 158"/>
                <a:gd name="T100" fmla="*/ 2147483647 w 143"/>
                <a:gd name="T101" fmla="*/ 2147483647 h 158"/>
                <a:gd name="T102" fmla="*/ 2147483647 w 143"/>
                <a:gd name="T103" fmla="*/ 2147483647 h 158"/>
                <a:gd name="T104" fmla="*/ 2147483647 w 143"/>
                <a:gd name="T105" fmla="*/ 2147483647 h 158"/>
                <a:gd name="T106" fmla="*/ 2147483647 w 143"/>
                <a:gd name="T107" fmla="*/ 2147483647 h 158"/>
                <a:gd name="T108" fmla="*/ 2147483647 w 143"/>
                <a:gd name="T109" fmla="*/ 2147483647 h 158"/>
                <a:gd name="T110" fmla="*/ 2147483647 w 143"/>
                <a:gd name="T111" fmla="*/ 2147483647 h 158"/>
                <a:gd name="T112" fmla="*/ 0 w 143"/>
                <a:gd name="T113" fmla="*/ 2147483647 h 158"/>
                <a:gd name="T114" fmla="*/ 0 w 143"/>
                <a:gd name="T115" fmla="*/ 2147483647 h 158"/>
                <a:gd name="T116" fmla="*/ 2147483647 w 143"/>
                <a:gd name="T117" fmla="*/ 2147483647 h 158"/>
                <a:gd name="T118" fmla="*/ 2147483647 w 143"/>
                <a:gd name="T119" fmla="*/ 2147483647 h 158"/>
                <a:gd name="T120" fmla="*/ 2147483647 w 143"/>
                <a:gd name="T121" fmla="*/ 2147483647 h 158"/>
                <a:gd name="T122" fmla="*/ 2147483647 w 143"/>
                <a:gd name="T123" fmla="*/ 2147483647 h 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3" h="158">
                  <a:moveTo>
                    <a:pt x="10" y="30"/>
                  </a:moveTo>
                  <a:lnTo>
                    <a:pt x="18" y="28"/>
                  </a:lnTo>
                  <a:lnTo>
                    <a:pt x="26" y="28"/>
                  </a:lnTo>
                  <a:lnTo>
                    <a:pt x="36" y="32"/>
                  </a:lnTo>
                  <a:lnTo>
                    <a:pt x="40" y="26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4" y="8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62" y="6"/>
                  </a:lnTo>
                  <a:lnTo>
                    <a:pt x="64" y="12"/>
                  </a:lnTo>
                  <a:lnTo>
                    <a:pt x="74" y="16"/>
                  </a:lnTo>
                  <a:lnTo>
                    <a:pt x="80" y="20"/>
                  </a:lnTo>
                  <a:lnTo>
                    <a:pt x="89" y="22"/>
                  </a:lnTo>
                  <a:lnTo>
                    <a:pt x="95" y="16"/>
                  </a:lnTo>
                  <a:lnTo>
                    <a:pt x="109" y="12"/>
                  </a:lnTo>
                  <a:lnTo>
                    <a:pt x="117" y="10"/>
                  </a:lnTo>
                  <a:lnTo>
                    <a:pt x="119" y="16"/>
                  </a:lnTo>
                  <a:lnTo>
                    <a:pt x="131" y="24"/>
                  </a:lnTo>
                  <a:lnTo>
                    <a:pt x="135" y="34"/>
                  </a:lnTo>
                  <a:lnTo>
                    <a:pt x="131" y="46"/>
                  </a:lnTo>
                  <a:lnTo>
                    <a:pt x="139" y="50"/>
                  </a:lnTo>
                  <a:lnTo>
                    <a:pt x="137" y="60"/>
                  </a:lnTo>
                  <a:lnTo>
                    <a:pt x="139" y="74"/>
                  </a:lnTo>
                  <a:lnTo>
                    <a:pt x="143" y="82"/>
                  </a:lnTo>
                  <a:lnTo>
                    <a:pt x="137" y="84"/>
                  </a:lnTo>
                  <a:lnTo>
                    <a:pt x="129" y="86"/>
                  </a:lnTo>
                  <a:lnTo>
                    <a:pt x="119" y="90"/>
                  </a:lnTo>
                  <a:lnTo>
                    <a:pt x="107" y="94"/>
                  </a:lnTo>
                  <a:lnTo>
                    <a:pt x="95" y="100"/>
                  </a:lnTo>
                  <a:lnTo>
                    <a:pt x="103" y="110"/>
                  </a:lnTo>
                  <a:lnTo>
                    <a:pt x="111" y="120"/>
                  </a:lnTo>
                  <a:lnTo>
                    <a:pt x="123" y="128"/>
                  </a:lnTo>
                  <a:lnTo>
                    <a:pt x="123" y="134"/>
                  </a:lnTo>
                  <a:lnTo>
                    <a:pt x="115" y="138"/>
                  </a:lnTo>
                  <a:lnTo>
                    <a:pt x="107" y="142"/>
                  </a:lnTo>
                  <a:lnTo>
                    <a:pt x="107" y="150"/>
                  </a:lnTo>
                  <a:lnTo>
                    <a:pt x="95" y="150"/>
                  </a:lnTo>
                  <a:lnTo>
                    <a:pt x="85" y="156"/>
                  </a:lnTo>
                  <a:lnTo>
                    <a:pt x="56" y="158"/>
                  </a:lnTo>
                  <a:lnTo>
                    <a:pt x="58" y="154"/>
                  </a:lnTo>
                  <a:lnTo>
                    <a:pt x="56" y="152"/>
                  </a:lnTo>
                  <a:lnTo>
                    <a:pt x="48" y="150"/>
                  </a:lnTo>
                  <a:lnTo>
                    <a:pt x="38" y="152"/>
                  </a:lnTo>
                  <a:lnTo>
                    <a:pt x="28" y="152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32" y="126"/>
                  </a:lnTo>
                  <a:lnTo>
                    <a:pt x="30" y="122"/>
                  </a:lnTo>
                  <a:lnTo>
                    <a:pt x="12" y="122"/>
                  </a:lnTo>
                  <a:lnTo>
                    <a:pt x="8" y="118"/>
                  </a:lnTo>
                  <a:lnTo>
                    <a:pt x="2" y="114"/>
                  </a:lnTo>
                  <a:lnTo>
                    <a:pt x="4" y="106"/>
                  </a:lnTo>
                  <a:lnTo>
                    <a:pt x="2" y="102"/>
                  </a:lnTo>
                  <a:lnTo>
                    <a:pt x="4" y="9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12" y="60"/>
                  </a:lnTo>
                  <a:lnTo>
                    <a:pt x="12" y="50"/>
                  </a:lnTo>
                  <a:lnTo>
                    <a:pt x="16" y="44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162"/>
            <p:cNvSpPr>
              <a:spLocks/>
            </p:cNvSpPr>
            <p:nvPr/>
          </p:nvSpPr>
          <p:spPr bwMode="auto">
            <a:xfrm>
              <a:off x="4592638" y="3132361"/>
              <a:ext cx="174625" cy="79375"/>
            </a:xfrm>
            <a:custGeom>
              <a:avLst/>
              <a:gdLst>
                <a:gd name="T0" fmla="*/ 2147483647 w 110"/>
                <a:gd name="T1" fmla="*/ 0 h 50"/>
                <a:gd name="T2" fmla="*/ 2147483647 w 110"/>
                <a:gd name="T3" fmla="*/ 2147483647 h 50"/>
                <a:gd name="T4" fmla="*/ 2147483647 w 110"/>
                <a:gd name="T5" fmla="*/ 2147483647 h 50"/>
                <a:gd name="T6" fmla="*/ 2147483647 w 110"/>
                <a:gd name="T7" fmla="*/ 2147483647 h 50"/>
                <a:gd name="T8" fmla="*/ 2147483647 w 110"/>
                <a:gd name="T9" fmla="*/ 2147483647 h 50"/>
                <a:gd name="T10" fmla="*/ 2147483647 w 110"/>
                <a:gd name="T11" fmla="*/ 2147483647 h 50"/>
                <a:gd name="T12" fmla="*/ 2147483647 w 110"/>
                <a:gd name="T13" fmla="*/ 2147483647 h 50"/>
                <a:gd name="T14" fmla="*/ 2147483647 w 110"/>
                <a:gd name="T15" fmla="*/ 2147483647 h 50"/>
                <a:gd name="T16" fmla="*/ 2147483647 w 110"/>
                <a:gd name="T17" fmla="*/ 2147483647 h 50"/>
                <a:gd name="T18" fmla="*/ 2147483647 w 110"/>
                <a:gd name="T19" fmla="*/ 2147483647 h 50"/>
                <a:gd name="T20" fmla="*/ 2147483647 w 110"/>
                <a:gd name="T21" fmla="*/ 2147483647 h 50"/>
                <a:gd name="T22" fmla="*/ 2147483647 w 110"/>
                <a:gd name="T23" fmla="*/ 2147483647 h 50"/>
                <a:gd name="T24" fmla="*/ 2147483647 w 110"/>
                <a:gd name="T25" fmla="*/ 2147483647 h 50"/>
                <a:gd name="T26" fmla="*/ 2147483647 w 110"/>
                <a:gd name="T27" fmla="*/ 2147483647 h 50"/>
                <a:gd name="T28" fmla="*/ 2147483647 w 110"/>
                <a:gd name="T29" fmla="*/ 2147483647 h 50"/>
                <a:gd name="T30" fmla="*/ 2147483647 w 110"/>
                <a:gd name="T31" fmla="*/ 2147483647 h 50"/>
                <a:gd name="T32" fmla="*/ 2147483647 w 110"/>
                <a:gd name="T33" fmla="*/ 2147483647 h 50"/>
                <a:gd name="T34" fmla="*/ 2147483647 w 110"/>
                <a:gd name="T35" fmla="*/ 2147483647 h 50"/>
                <a:gd name="T36" fmla="*/ 2147483647 w 110"/>
                <a:gd name="T37" fmla="*/ 2147483647 h 50"/>
                <a:gd name="T38" fmla="*/ 2147483647 w 110"/>
                <a:gd name="T39" fmla="*/ 2147483647 h 50"/>
                <a:gd name="T40" fmla="*/ 0 w 110"/>
                <a:gd name="T41" fmla="*/ 2147483647 h 50"/>
                <a:gd name="T42" fmla="*/ 2147483647 w 110"/>
                <a:gd name="T43" fmla="*/ 2147483647 h 50"/>
                <a:gd name="T44" fmla="*/ 2147483647 w 110"/>
                <a:gd name="T45" fmla="*/ 2147483647 h 50"/>
                <a:gd name="T46" fmla="*/ 2147483647 w 110"/>
                <a:gd name="T47" fmla="*/ 2147483647 h 50"/>
                <a:gd name="T48" fmla="*/ 2147483647 w 110"/>
                <a:gd name="T49" fmla="*/ 2147483647 h 50"/>
                <a:gd name="T50" fmla="*/ 2147483647 w 110"/>
                <a:gd name="T51" fmla="*/ 0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0" h="50">
                  <a:moveTo>
                    <a:pt x="48" y="0"/>
                  </a:moveTo>
                  <a:lnTo>
                    <a:pt x="56" y="4"/>
                  </a:lnTo>
                  <a:lnTo>
                    <a:pt x="68" y="8"/>
                  </a:lnTo>
                  <a:lnTo>
                    <a:pt x="70" y="16"/>
                  </a:lnTo>
                  <a:lnTo>
                    <a:pt x="78" y="18"/>
                  </a:lnTo>
                  <a:lnTo>
                    <a:pt x="80" y="14"/>
                  </a:lnTo>
                  <a:lnTo>
                    <a:pt x="88" y="16"/>
                  </a:lnTo>
                  <a:lnTo>
                    <a:pt x="94" y="20"/>
                  </a:lnTo>
                  <a:lnTo>
                    <a:pt x="102" y="24"/>
                  </a:lnTo>
                  <a:lnTo>
                    <a:pt x="110" y="30"/>
                  </a:lnTo>
                  <a:lnTo>
                    <a:pt x="100" y="36"/>
                  </a:lnTo>
                  <a:lnTo>
                    <a:pt x="92" y="44"/>
                  </a:lnTo>
                  <a:lnTo>
                    <a:pt x="82" y="46"/>
                  </a:lnTo>
                  <a:lnTo>
                    <a:pt x="76" y="50"/>
                  </a:lnTo>
                  <a:lnTo>
                    <a:pt x="66" y="50"/>
                  </a:lnTo>
                  <a:lnTo>
                    <a:pt x="46" y="42"/>
                  </a:lnTo>
                  <a:lnTo>
                    <a:pt x="44" y="48"/>
                  </a:lnTo>
                  <a:lnTo>
                    <a:pt x="28" y="46"/>
                  </a:lnTo>
                  <a:lnTo>
                    <a:pt x="20" y="40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24" y="8"/>
                  </a:lnTo>
                  <a:lnTo>
                    <a:pt x="34" y="4"/>
                  </a:lnTo>
                  <a:lnTo>
                    <a:pt x="42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163"/>
            <p:cNvSpPr>
              <a:spLocks/>
            </p:cNvSpPr>
            <p:nvPr/>
          </p:nvSpPr>
          <p:spPr bwMode="auto">
            <a:xfrm>
              <a:off x="4713288" y="3179986"/>
              <a:ext cx="142875" cy="60325"/>
            </a:xfrm>
            <a:custGeom>
              <a:avLst/>
              <a:gdLst>
                <a:gd name="T0" fmla="*/ 2147483647 w 90"/>
                <a:gd name="T1" fmla="*/ 2147483647 h 38"/>
                <a:gd name="T2" fmla="*/ 2147483647 w 90"/>
                <a:gd name="T3" fmla="*/ 2147483647 h 38"/>
                <a:gd name="T4" fmla="*/ 2147483647 w 90"/>
                <a:gd name="T5" fmla="*/ 2147483647 h 38"/>
                <a:gd name="T6" fmla="*/ 2147483647 w 90"/>
                <a:gd name="T7" fmla="*/ 2147483647 h 38"/>
                <a:gd name="T8" fmla="*/ 2147483647 w 90"/>
                <a:gd name="T9" fmla="*/ 2147483647 h 38"/>
                <a:gd name="T10" fmla="*/ 2147483647 w 90"/>
                <a:gd name="T11" fmla="*/ 2147483647 h 38"/>
                <a:gd name="T12" fmla="*/ 2147483647 w 90"/>
                <a:gd name="T13" fmla="*/ 2147483647 h 38"/>
                <a:gd name="T14" fmla="*/ 2147483647 w 90"/>
                <a:gd name="T15" fmla="*/ 2147483647 h 38"/>
                <a:gd name="T16" fmla="*/ 2147483647 w 90"/>
                <a:gd name="T17" fmla="*/ 2147483647 h 38"/>
                <a:gd name="T18" fmla="*/ 2147483647 w 90"/>
                <a:gd name="T19" fmla="*/ 2147483647 h 38"/>
                <a:gd name="T20" fmla="*/ 2147483647 w 90"/>
                <a:gd name="T21" fmla="*/ 2147483647 h 38"/>
                <a:gd name="T22" fmla="*/ 2147483647 w 90"/>
                <a:gd name="T23" fmla="*/ 2147483647 h 38"/>
                <a:gd name="T24" fmla="*/ 2147483647 w 90"/>
                <a:gd name="T25" fmla="*/ 2147483647 h 38"/>
                <a:gd name="T26" fmla="*/ 2147483647 w 90"/>
                <a:gd name="T27" fmla="*/ 2147483647 h 38"/>
                <a:gd name="T28" fmla="*/ 2147483647 w 90"/>
                <a:gd name="T29" fmla="*/ 2147483647 h 38"/>
                <a:gd name="T30" fmla="*/ 2147483647 w 90"/>
                <a:gd name="T31" fmla="*/ 2147483647 h 38"/>
                <a:gd name="T32" fmla="*/ 2147483647 w 90"/>
                <a:gd name="T33" fmla="*/ 2147483647 h 38"/>
                <a:gd name="T34" fmla="*/ 2147483647 w 90"/>
                <a:gd name="T35" fmla="*/ 2147483647 h 38"/>
                <a:gd name="T36" fmla="*/ 2147483647 w 90"/>
                <a:gd name="T37" fmla="*/ 2147483647 h 38"/>
                <a:gd name="T38" fmla="*/ 2147483647 w 90"/>
                <a:gd name="T39" fmla="*/ 2147483647 h 38"/>
                <a:gd name="T40" fmla="*/ 2147483647 w 90"/>
                <a:gd name="T41" fmla="*/ 2147483647 h 38"/>
                <a:gd name="T42" fmla="*/ 0 w 90"/>
                <a:gd name="T43" fmla="*/ 2147483647 h 38"/>
                <a:gd name="T44" fmla="*/ 2147483647 w 90"/>
                <a:gd name="T45" fmla="*/ 2147483647 h 38"/>
                <a:gd name="T46" fmla="*/ 2147483647 w 90"/>
                <a:gd name="T47" fmla="*/ 2147483647 h 38"/>
                <a:gd name="T48" fmla="*/ 2147483647 w 90"/>
                <a:gd name="T49" fmla="*/ 2147483647 h 38"/>
                <a:gd name="T50" fmla="*/ 2147483647 w 90"/>
                <a:gd name="T51" fmla="*/ 0 h 38"/>
                <a:gd name="T52" fmla="*/ 2147483647 w 90"/>
                <a:gd name="T53" fmla="*/ 2147483647 h 3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0" h="38">
                  <a:moveTo>
                    <a:pt x="44" y="2"/>
                  </a:moveTo>
                  <a:lnTo>
                    <a:pt x="48" y="10"/>
                  </a:lnTo>
                  <a:lnTo>
                    <a:pt x="58" y="8"/>
                  </a:lnTo>
                  <a:lnTo>
                    <a:pt x="68" y="4"/>
                  </a:lnTo>
                  <a:lnTo>
                    <a:pt x="76" y="4"/>
                  </a:lnTo>
                  <a:lnTo>
                    <a:pt x="86" y="8"/>
                  </a:lnTo>
                  <a:lnTo>
                    <a:pt x="90" y="12"/>
                  </a:lnTo>
                  <a:lnTo>
                    <a:pt x="86" y="20"/>
                  </a:lnTo>
                  <a:lnTo>
                    <a:pt x="82" y="26"/>
                  </a:lnTo>
                  <a:lnTo>
                    <a:pt x="72" y="24"/>
                  </a:lnTo>
                  <a:lnTo>
                    <a:pt x="62" y="22"/>
                  </a:lnTo>
                  <a:lnTo>
                    <a:pt x="56" y="26"/>
                  </a:lnTo>
                  <a:lnTo>
                    <a:pt x="54" y="28"/>
                  </a:lnTo>
                  <a:lnTo>
                    <a:pt x="44" y="28"/>
                  </a:lnTo>
                  <a:lnTo>
                    <a:pt x="38" y="32"/>
                  </a:lnTo>
                  <a:lnTo>
                    <a:pt x="30" y="32"/>
                  </a:lnTo>
                  <a:lnTo>
                    <a:pt x="26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4" y="6"/>
                  </a:lnTo>
                  <a:lnTo>
                    <a:pt x="34" y="0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164"/>
            <p:cNvSpPr>
              <a:spLocks/>
            </p:cNvSpPr>
            <p:nvPr/>
          </p:nvSpPr>
          <p:spPr bwMode="auto">
            <a:xfrm>
              <a:off x="4527550" y="3199036"/>
              <a:ext cx="201613" cy="82550"/>
            </a:xfrm>
            <a:custGeom>
              <a:avLst/>
              <a:gdLst>
                <a:gd name="T0" fmla="*/ 2147483647 w 127"/>
                <a:gd name="T1" fmla="*/ 2147483647 h 52"/>
                <a:gd name="T2" fmla="*/ 2147483647 w 127"/>
                <a:gd name="T3" fmla="*/ 2147483647 h 52"/>
                <a:gd name="T4" fmla="*/ 2147483647 w 127"/>
                <a:gd name="T5" fmla="*/ 2147483647 h 52"/>
                <a:gd name="T6" fmla="*/ 0 w 127"/>
                <a:gd name="T7" fmla="*/ 2147483647 h 52"/>
                <a:gd name="T8" fmla="*/ 2147483647 w 127"/>
                <a:gd name="T9" fmla="*/ 2147483647 h 52"/>
                <a:gd name="T10" fmla="*/ 2147483647 w 127"/>
                <a:gd name="T11" fmla="*/ 2147483647 h 52"/>
                <a:gd name="T12" fmla="*/ 2147483647 w 127"/>
                <a:gd name="T13" fmla="*/ 2147483647 h 52"/>
                <a:gd name="T14" fmla="*/ 2147483647 w 127"/>
                <a:gd name="T15" fmla="*/ 2147483647 h 52"/>
                <a:gd name="T16" fmla="*/ 2147483647 w 127"/>
                <a:gd name="T17" fmla="*/ 2147483647 h 52"/>
                <a:gd name="T18" fmla="*/ 2147483647 w 127"/>
                <a:gd name="T19" fmla="*/ 2147483647 h 52"/>
                <a:gd name="T20" fmla="*/ 2147483647 w 127"/>
                <a:gd name="T21" fmla="*/ 2147483647 h 52"/>
                <a:gd name="T22" fmla="*/ 2147483647 w 127"/>
                <a:gd name="T23" fmla="*/ 2147483647 h 52"/>
                <a:gd name="T24" fmla="*/ 2147483647 w 127"/>
                <a:gd name="T25" fmla="*/ 2147483647 h 52"/>
                <a:gd name="T26" fmla="*/ 2147483647 w 127"/>
                <a:gd name="T27" fmla="*/ 0 h 52"/>
                <a:gd name="T28" fmla="*/ 2147483647 w 127"/>
                <a:gd name="T29" fmla="*/ 2147483647 h 52"/>
                <a:gd name="T30" fmla="*/ 2147483647 w 127"/>
                <a:gd name="T31" fmla="*/ 2147483647 h 52"/>
                <a:gd name="T32" fmla="*/ 2147483647 w 127"/>
                <a:gd name="T33" fmla="*/ 2147483647 h 52"/>
                <a:gd name="T34" fmla="*/ 2147483647 w 127"/>
                <a:gd name="T35" fmla="*/ 2147483647 h 52"/>
                <a:gd name="T36" fmla="*/ 2147483647 w 127"/>
                <a:gd name="T37" fmla="*/ 2147483647 h 52"/>
                <a:gd name="T38" fmla="*/ 2147483647 w 127"/>
                <a:gd name="T39" fmla="*/ 2147483647 h 52"/>
                <a:gd name="T40" fmla="*/ 2147483647 w 127"/>
                <a:gd name="T41" fmla="*/ 2147483647 h 52"/>
                <a:gd name="T42" fmla="*/ 2147483647 w 127"/>
                <a:gd name="T43" fmla="*/ 2147483647 h 52"/>
                <a:gd name="T44" fmla="*/ 2147483647 w 127"/>
                <a:gd name="T45" fmla="*/ 2147483647 h 52"/>
                <a:gd name="T46" fmla="*/ 2147483647 w 127"/>
                <a:gd name="T47" fmla="*/ 2147483647 h 52"/>
                <a:gd name="T48" fmla="*/ 2147483647 w 127"/>
                <a:gd name="T49" fmla="*/ 2147483647 h 52"/>
                <a:gd name="T50" fmla="*/ 2147483647 w 127"/>
                <a:gd name="T51" fmla="*/ 2147483647 h 52"/>
                <a:gd name="T52" fmla="*/ 2147483647 w 127"/>
                <a:gd name="T53" fmla="*/ 2147483647 h 52"/>
                <a:gd name="T54" fmla="*/ 2147483647 w 127"/>
                <a:gd name="T55" fmla="*/ 2147483647 h 52"/>
                <a:gd name="T56" fmla="*/ 2147483647 w 127"/>
                <a:gd name="T57" fmla="*/ 2147483647 h 52"/>
                <a:gd name="T58" fmla="*/ 2147483647 w 127"/>
                <a:gd name="T59" fmla="*/ 2147483647 h 52"/>
                <a:gd name="T60" fmla="*/ 2147483647 w 127"/>
                <a:gd name="T61" fmla="*/ 2147483647 h 52"/>
                <a:gd name="T62" fmla="*/ 2147483647 w 127"/>
                <a:gd name="T63" fmla="*/ 2147483647 h 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7" h="52">
                  <a:moveTo>
                    <a:pt x="14" y="46"/>
                  </a:moveTo>
                  <a:lnTo>
                    <a:pt x="12" y="42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18" y="34"/>
                  </a:lnTo>
                  <a:lnTo>
                    <a:pt x="31" y="32"/>
                  </a:lnTo>
                  <a:lnTo>
                    <a:pt x="41" y="26"/>
                  </a:lnTo>
                  <a:lnTo>
                    <a:pt x="53" y="26"/>
                  </a:lnTo>
                  <a:lnTo>
                    <a:pt x="53" y="18"/>
                  </a:lnTo>
                  <a:lnTo>
                    <a:pt x="69" y="10"/>
                  </a:lnTo>
                  <a:lnTo>
                    <a:pt x="69" y="4"/>
                  </a:lnTo>
                  <a:lnTo>
                    <a:pt x="85" y="6"/>
                  </a:lnTo>
                  <a:lnTo>
                    <a:pt x="87" y="0"/>
                  </a:lnTo>
                  <a:lnTo>
                    <a:pt x="107" y="8"/>
                  </a:lnTo>
                  <a:lnTo>
                    <a:pt x="117" y="8"/>
                  </a:lnTo>
                  <a:lnTo>
                    <a:pt x="119" y="12"/>
                  </a:lnTo>
                  <a:lnTo>
                    <a:pt x="121" y="20"/>
                  </a:lnTo>
                  <a:lnTo>
                    <a:pt x="127" y="24"/>
                  </a:lnTo>
                  <a:lnTo>
                    <a:pt x="117" y="28"/>
                  </a:lnTo>
                  <a:lnTo>
                    <a:pt x="111" y="34"/>
                  </a:lnTo>
                  <a:lnTo>
                    <a:pt x="109" y="40"/>
                  </a:lnTo>
                  <a:lnTo>
                    <a:pt x="103" y="44"/>
                  </a:lnTo>
                  <a:lnTo>
                    <a:pt x="89" y="50"/>
                  </a:lnTo>
                  <a:lnTo>
                    <a:pt x="77" y="52"/>
                  </a:lnTo>
                  <a:lnTo>
                    <a:pt x="67" y="48"/>
                  </a:lnTo>
                  <a:lnTo>
                    <a:pt x="51" y="50"/>
                  </a:lnTo>
                  <a:lnTo>
                    <a:pt x="41" y="46"/>
                  </a:lnTo>
                  <a:lnTo>
                    <a:pt x="41" y="40"/>
                  </a:lnTo>
                  <a:lnTo>
                    <a:pt x="26" y="40"/>
                  </a:lnTo>
                  <a:lnTo>
                    <a:pt x="24" y="46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165"/>
            <p:cNvSpPr>
              <a:spLocks/>
            </p:cNvSpPr>
            <p:nvPr/>
          </p:nvSpPr>
          <p:spPr bwMode="auto">
            <a:xfrm>
              <a:off x="4649788" y="3008536"/>
              <a:ext cx="244475" cy="190500"/>
            </a:xfrm>
            <a:custGeom>
              <a:avLst/>
              <a:gdLst>
                <a:gd name="T0" fmla="*/ 0 w 154"/>
                <a:gd name="T1" fmla="*/ 2147483647 h 120"/>
                <a:gd name="T2" fmla="*/ 2147483647 w 154"/>
                <a:gd name="T3" fmla="*/ 2147483647 h 120"/>
                <a:gd name="T4" fmla="*/ 2147483647 w 154"/>
                <a:gd name="T5" fmla="*/ 2147483647 h 120"/>
                <a:gd name="T6" fmla="*/ 2147483647 w 154"/>
                <a:gd name="T7" fmla="*/ 0 h 120"/>
                <a:gd name="T8" fmla="*/ 2147483647 w 154"/>
                <a:gd name="T9" fmla="*/ 0 h 120"/>
                <a:gd name="T10" fmla="*/ 2147483647 w 154"/>
                <a:gd name="T11" fmla="*/ 2147483647 h 120"/>
                <a:gd name="T12" fmla="*/ 2147483647 w 154"/>
                <a:gd name="T13" fmla="*/ 2147483647 h 120"/>
                <a:gd name="T14" fmla="*/ 2147483647 w 154"/>
                <a:gd name="T15" fmla="*/ 2147483647 h 120"/>
                <a:gd name="T16" fmla="*/ 2147483647 w 154"/>
                <a:gd name="T17" fmla="*/ 2147483647 h 120"/>
                <a:gd name="T18" fmla="*/ 2147483647 w 154"/>
                <a:gd name="T19" fmla="*/ 2147483647 h 120"/>
                <a:gd name="T20" fmla="*/ 2147483647 w 154"/>
                <a:gd name="T21" fmla="*/ 2147483647 h 120"/>
                <a:gd name="T22" fmla="*/ 2147483647 w 154"/>
                <a:gd name="T23" fmla="*/ 2147483647 h 120"/>
                <a:gd name="T24" fmla="*/ 2147483647 w 154"/>
                <a:gd name="T25" fmla="*/ 2147483647 h 120"/>
                <a:gd name="T26" fmla="*/ 2147483647 w 154"/>
                <a:gd name="T27" fmla="*/ 2147483647 h 120"/>
                <a:gd name="T28" fmla="*/ 2147483647 w 154"/>
                <a:gd name="T29" fmla="*/ 2147483647 h 120"/>
                <a:gd name="T30" fmla="*/ 2147483647 w 154"/>
                <a:gd name="T31" fmla="*/ 2147483647 h 120"/>
                <a:gd name="T32" fmla="*/ 2147483647 w 154"/>
                <a:gd name="T33" fmla="*/ 2147483647 h 120"/>
                <a:gd name="T34" fmla="*/ 2147483647 w 154"/>
                <a:gd name="T35" fmla="*/ 2147483647 h 120"/>
                <a:gd name="T36" fmla="*/ 2147483647 w 154"/>
                <a:gd name="T37" fmla="*/ 2147483647 h 120"/>
                <a:gd name="T38" fmla="*/ 2147483647 w 154"/>
                <a:gd name="T39" fmla="*/ 2147483647 h 120"/>
                <a:gd name="T40" fmla="*/ 2147483647 w 154"/>
                <a:gd name="T41" fmla="*/ 2147483647 h 120"/>
                <a:gd name="T42" fmla="*/ 2147483647 w 154"/>
                <a:gd name="T43" fmla="*/ 2147483647 h 120"/>
                <a:gd name="T44" fmla="*/ 2147483647 w 154"/>
                <a:gd name="T45" fmla="*/ 2147483647 h 120"/>
                <a:gd name="T46" fmla="*/ 2147483647 w 154"/>
                <a:gd name="T47" fmla="*/ 2147483647 h 120"/>
                <a:gd name="T48" fmla="*/ 2147483647 w 154"/>
                <a:gd name="T49" fmla="*/ 2147483647 h 120"/>
                <a:gd name="T50" fmla="*/ 2147483647 w 154"/>
                <a:gd name="T51" fmla="*/ 2147483647 h 120"/>
                <a:gd name="T52" fmla="*/ 2147483647 w 154"/>
                <a:gd name="T53" fmla="*/ 2147483647 h 120"/>
                <a:gd name="T54" fmla="*/ 2147483647 w 154"/>
                <a:gd name="T55" fmla="*/ 2147483647 h 120"/>
                <a:gd name="T56" fmla="*/ 2147483647 w 154"/>
                <a:gd name="T57" fmla="*/ 2147483647 h 120"/>
                <a:gd name="T58" fmla="*/ 2147483647 w 154"/>
                <a:gd name="T59" fmla="*/ 2147483647 h 120"/>
                <a:gd name="T60" fmla="*/ 2147483647 w 154"/>
                <a:gd name="T61" fmla="*/ 2147483647 h 120"/>
                <a:gd name="T62" fmla="*/ 2147483647 w 154"/>
                <a:gd name="T63" fmla="*/ 2147483647 h 120"/>
                <a:gd name="T64" fmla="*/ 2147483647 w 154"/>
                <a:gd name="T65" fmla="*/ 2147483647 h 120"/>
                <a:gd name="T66" fmla="*/ 2147483647 w 154"/>
                <a:gd name="T67" fmla="*/ 2147483647 h 120"/>
                <a:gd name="T68" fmla="*/ 2147483647 w 154"/>
                <a:gd name="T69" fmla="*/ 2147483647 h 120"/>
                <a:gd name="T70" fmla="*/ 2147483647 w 154"/>
                <a:gd name="T71" fmla="*/ 2147483647 h 120"/>
                <a:gd name="T72" fmla="*/ 2147483647 w 154"/>
                <a:gd name="T73" fmla="*/ 2147483647 h 120"/>
                <a:gd name="T74" fmla="*/ 2147483647 w 154"/>
                <a:gd name="T75" fmla="*/ 2147483647 h 120"/>
                <a:gd name="T76" fmla="*/ 2147483647 w 154"/>
                <a:gd name="T77" fmla="*/ 2147483647 h 120"/>
                <a:gd name="T78" fmla="*/ 2147483647 w 154"/>
                <a:gd name="T79" fmla="*/ 2147483647 h 120"/>
                <a:gd name="T80" fmla="*/ 2147483647 w 154"/>
                <a:gd name="T81" fmla="*/ 2147483647 h 120"/>
                <a:gd name="T82" fmla="*/ 2147483647 w 154"/>
                <a:gd name="T83" fmla="*/ 2147483647 h 120"/>
                <a:gd name="T84" fmla="*/ 2147483647 w 154"/>
                <a:gd name="T85" fmla="*/ 2147483647 h 120"/>
                <a:gd name="T86" fmla="*/ 0 w 154"/>
                <a:gd name="T87" fmla="*/ 2147483647 h 120"/>
                <a:gd name="T88" fmla="*/ 2147483647 w 154"/>
                <a:gd name="T89" fmla="*/ 2147483647 h 120"/>
                <a:gd name="T90" fmla="*/ 0 w 154"/>
                <a:gd name="T91" fmla="*/ 2147483647 h 1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4" h="120">
                  <a:moveTo>
                    <a:pt x="0" y="20"/>
                  </a:moveTo>
                  <a:lnTo>
                    <a:pt x="16" y="16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70" y="8"/>
                  </a:lnTo>
                  <a:lnTo>
                    <a:pt x="88" y="8"/>
                  </a:lnTo>
                  <a:lnTo>
                    <a:pt x="108" y="8"/>
                  </a:lnTo>
                  <a:lnTo>
                    <a:pt x="134" y="6"/>
                  </a:lnTo>
                  <a:lnTo>
                    <a:pt x="140" y="12"/>
                  </a:lnTo>
                  <a:lnTo>
                    <a:pt x="144" y="16"/>
                  </a:lnTo>
                  <a:lnTo>
                    <a:pt x="148" y="28"/>
                  </a:lnTo>
                  <a:lnTo>
                    <a:pt x="152" y="32"/>
                  </a:lnTo>
                  <a:lnTo>
                    <a:pt x="152" y="46"/>
                  </a:lnTo>
                  <a:lnTo>
                    <a:pt x="144" y="46"/>
                  </a:lnTo>
                  <a:lnTo>
                    <a:pt x="142" y="52"/>
                  </a:lnTo>
                  <a:lnTo>
                    <a:pt x="148" y="56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84"/>
                  </a:lnTo>
                  <a:lnTo>
                    <a:pt x="154" y="88"/>
                  </a:lnTo>
                  <a:lnTo>
                    <a:pt x="144" y="94"/>
                  </a:lnTo>
                  <a:lnTo>
                    <a:pt x="136" y="102"/>
                  </a:lnTo>
                  <a:lnTo>
                    <a:pt x="132" y="110"/>
                  </a:lnTo>
                  <a:lnTo>
                    <a:pt x="130" y="120"/>
                  </a:lnTo>
                  <a:lnTo>
                    <a:pt x="126" y="116"/>
                  </a:lnTo>
                  <a:lnTo>
                    <a:pt x="116" y="112"/>
                  </a:lnTo>
                  <a:lnTo>
                    <a:pt x="108" y="112"/>
                  </a:lnTo>
                  <a:lnTo>
                    <a:pt x="98" y="116"/>
                  </a:lnTo>
                  <a:lnTo>
                    <a:pt x="88" y="118"/>
                  </a:lnTo>
                  <a:lnTo>
                    <a:pt x="84" y="110"/>
                  </a:lnTo>
                  <a:lnTo>
                    <a:pt x="74" y="108"/>
                  </a:lnTo>
                  <a:lnTo>
                    <a:pt x="66" y="102"/>
                  </a:lnTo>
                  <a:lnTo>
                    <a:pt x="58" y="98"/>
                  </a:lnTo>
                  <a:lnTo>
                    <a:pt x="52" y="94"/>
                  </a:lnTo>
                  <a:lnTo>
                    <a:pt x="44" y="92"/>
                  </a:lnTo>
                  <a:lnTo>
                    <a:pt x="42" y="96"/>
                  </a:lnTo>
                  <a:lnTo>
                    <a:pt x="34" y="94"/>
                  </a:lnTo>
                  <a:lnTo>
                    <a:pt x="32" y="86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8" y="70"/>
                  </a:lnTo>
                  <a:lnTo>
                    <a:pt x="8" y="46"/>
                  </a:lnTo>
                  <a:lnTo>
                    <a:pt x="0" y="42"/>
                  </a:lnTo>
                  <a:lnTo>
                    <a:pt x="4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166"/>
            <p:cNvSpPr>
              <a:spLocks/>
            </p:cNvSpPr>
            <p:nvPr/>
          </p:nvSpPr>
          <p:spPr bwMode="auto">
            <a:xfrm>
              <a:off x="4700588" y="3214911"/>
              <a:ext cx="158750" cy="88900"/>
            </a:xfrm>
            <a:custGeom>
              <a:avLst/>
              <a:gdLst>
                <a:gd name="T0" fmla="*/ 0 w 100"/>
                <a:gd name="T1" fmla="*/ 2147483647 h 56"/>
                <a:gd name="T2" fmla="*/ 2147483647 w 100"/>
                <a:gd name="T3" fmla="*/ 2147483647 h 56"/>
                <a:gd name="T4" fmla="*/ 2147483647 w 100"/>
                <a:gd name="T5" fmla="*/ 2147483647 h 56"/>
                <a:gd name="T6" fmla="*/ 2147483647 w 100"/>
                <a:gd name="T7" fmla="*/ 2147483647 h 56"/>
                <a:gd name="T8" fmla="*/ 2147483647 w 100"/>
                <a:gd name="T9" fmla="*/ 2147483647 h 56"/>
                <a:gd name="T10" fmla="*/ 2147483647 w 100"/>
                <a:gd name="T11" fmla="*/ 2147483647 h 56"/>
                <a:gd name="T12" fmla="*/ 2147483647 w 100"/>
                <a:gd name="T13" fmla="*/ 2147483647 h 56"/>
                <a:gd name="T14" fmla="*/ 2147483647 w 100"/>
                <a:gd name="T15" fmla="*/ 2147483647 h 56"/>
                <a:gd name="T16" fmla="*/ 2147483647 w 100"/>
                <a:gd name="T17" fmla="*/ 2147483647 h 56"/>
                <a:gd name="T18" fmla="*/ 2147483647 w 100"/>
                <a:gd name="T19" fmla="*/ 2147483647 h 56"/>
                <a:gd name="T20" fmla="*/ 2147483647 w 100"/>
                <a:gd name="T21" fmla="*/ 0 h 56"/>
                <a:gd name="T22" fmla="*/ 2147483647 w 100"/>
                <a:gd name="T23" fmla="*/ 2147483647 h 56"/>
                <a:gd name="T24" fmla="*/ 2147483647 w 100"/>
                <a:gd name="T25" fmla="*/ 2147483647 h 56"/>
                <a:gd name="T26" fmla="*/ 2147483647 w 100"/>
                <a:gd name="T27" fmla="*/ 2147483647 h 56"/>
                <a:gd name="T28" fmla="*/ 2147483647 w 100"/>
                <a:gd name="T29" fmla="*/ 2147483647 h 56"/>
                <a:gd name="T30" fmla="*/ 2147483647 w 100"/>
                <a:gd name="T31" fmla="*/ 2147483647 h 56"/>
                <a:gd name="T32" fmla="*/ 2147483647 w 100"/>
                <a:gd name="T33" fmla="*/ 2147483647 h 56"/>
                <a:gd name="T34" fmla="*/ 2147483647 w 100"/>
                <a:gd name="T35" fmla="*/ 2147483647 h 56"/>
                <a:gd name="T36" fmla="*/ 2147483647 w 100"/>
                <a:gd name="T37" fmla="*/ 2147483647 h 56"/>
                <a:gd name="T38" fmla="*/ 2147483647 w 100"/>
                <a:gd name="T39" fmla="*/ 2147483647 h 56"/>
                <a:gd name="T40" fmla="*/ 2147483647 w 100"/>
                <a:gd name="T41" fmla="*/ 2147483647 h 56"/>
                <a:gd name="T42" fmla="*/ 2147483647 w 100"/>
                <a:gd name="T43" fmla="*/ 2147483647 h 56"/>
                <a:gd name="T44" fmla="*/ 0 w 100"/>
                <a:gd name="T45" fmla="*/ 2147483647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0" h="56">
                  <a:moveTo>
                    <a:pt x="0" y="30"/>
                  </a:moveTo>
                  <a:lnTo>
                    <a:pt x="2" y="24"/>
                  </a:lnTo>
                  <a:lnTo>
                    <a:pt x="8" y="18"/>
                  </a:lnTo>
                  <a:lnTo>
                    <a:pt x="18" y="14"/>
                  </a:lnTo>
                  <a:lnTo>
                    <a:pt x="34" y="16"/>
                  </a:lnTo>
                  <a:lnTo>
                    <a:pt x="38" y="10"/>
                  </a:lnTo>
                  <a:lnTo>
                    <a:pt x="46" y="10"/>
                  </a:lnTo>
                  <a:lnTo>
                    <a:pt x="52" y="6"/>
                  </a:lnTo>
                  <a:lnTo>
                    <a:pt x="62" y="6"/>
                  </a:lnTo>
                  <a:lnTo>
                    <a:pt x="64" y="4"/>
                  </a:lnTo>
                  <a:lnTo>
                    <a:pt x="70" y="0"/>
                  </a:lnTo>
                  <a:lnTo>
                    <a:pt x="90" y="4"/>
                  </a:lnTo>
                  <a:lnTo>
                    <a:pt x="96" y="8"/>
                  </a:lnTo>
                  <a:lnTo>
                    <a:pt x="100" y="14"/>
                  </a:lnTo>
                  <a:lnTo>
                    <a:pt x="92" y="22"/>
                  </a:lnTo>
                  <a:lnTo>
                    <a:pt x="82" y="36"/>
                  </a:lnTo>
                  <a:lnTo>
                    <a:pt x="68" y="50"/>
                  </a:lnTo>
                  <a:lnTo>
                    <a:pt x="48" y="50"/>
                  </a:lnTo>
                  <a:lnTo>
                    <a:pt x="40" y="54"/>
                  </a:lnTo>
                  <a:lnTo>
                    <a:pt x="22" y="56"/>
                  </a:lnTo>
                  <a:lnTo>
                    <a:pt x="10" y="46"/>
                  </a:lnTo>
                  <a:lnTo>
                    <a:pt x="2" y="3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167"/>
            <p:cNvSpPr>
              <a:spLocks/>
            </p:cNvSpPr>
            <p:nvPr/>
          </p:nvSpPr>
          <p:spPr bwMode="auto">
            <a:xfrm>
              <a:off x="4621213" y="3262536"/>
              <a:ext cx="82550" cy="47625"/>
            </a:xfrm>
            <a:custGeom>
              <a:avLst/>
              <a:gdLst>
                <a:gd name="T0" fmla="*/ 2147483647 w 52"/>
                <a:gd name="T1" fmla="*/ 2147483647 h 30"/>
                <a:gd name="T2" fmla="*/ 2147483647 w 52"/>
                <a:gd name="T3" fmla="*/ 2147483647 h 30"/>
                <a:gd name="T4" fmla="*/ 2147483647 w 52"/>
                <a:gd name="T5" fmla="*/ 2147483647 h 30"/>
                <a:gd name="T6" fmla="*/ 2147483647 w 52"/>
                <a:gd name="T7" fmla="*/ 2147483647 h 30"/>
                <a:gd name="T8" fmla="*/ 2147483647 w 52"/>
                <a:gd name="T9" fmla="*/ 2147483647 h 30"/>
                <a:gd name="T10" fmla="*/ 2147483647 w 52"/>
                <a:gd name="T11" fmla="*/ 2147483647 h 30"/>
                <a:gd name="T12" fmla="*/ 2147483647 w 52"/>
                <a:gd name="T13" fmla="*/ 0 h 30"/>
                <a:gd name="T14" fmla="*/ 2147483647 w 52"/>
                <a:gd name="T15" fmla="*/ 2147483647 h 30"/>
                <a:gd name="T16" fmla="*/ 2147483647 w 52"/>
                <a:gd name="T17" fmla="*/ 2147483647 h 30"/>
                <a:gd name="T18" fmla="*/ 2147483647 w 52"/>
                <a:gd name="T19" fmla="*/ 2147483647 h 30"/>
                <a:gd name="T20" fmla="*/ 2147483647 w 52"/>
                <a:gd name="T21" fmla="*/ 2147483647 h 30"/>
                <a:gd name="T22" fmla="*/ 2147483647 w 52"/>
                <a:gd name="T23" fmla="*/ 2147483647 h 30"/>
                <a:gd name="T24" fmla="*/ 0 w 52"/>
                <a:gd name="T25" fmla="*/ 2147483647 h 30"/>
                <a:gd name="T26" fmla="*/ 2147483647 w 52"/>
                <a:gd name="T27" fmla="*/ 2147483647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30">
                  <a:moveTo>
                    <a:pt x="10" y="28"/>
                  </a:moveTo>
                  <a:lnTo>
                    <a:pt x="20" y="30"/>
                  </a:lnTo>
                  <a:lnTo>
                    <a:pt x="32" y="28"/>
                  </a:lnTo>
                  <a:lnTo>
                    <a:pt x="38" y="22"/>
                  </a:lnTo>
                  <a:lnTo>
                    <a:pt x="44" y="16"/>
                  </a:lnTo>
                  <a:lnTo>
                    <a:pt x="52" y="8"/>
                  </a:lnTo>
                  <a:lnTo>
                    <a:pt x="50" y="0"/>
                  </a:lnTo>
                  <a:lnTo>
                    <a:pt x="44" y="4"/>
                  </a:lnTo>
                  <a:lnTo>
                    <a:pt x="30" y="10"/>
                  </a:lnTo>
                  <a:lnTo>
                    <a:pt x="18" y="1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168"/>
            <p:cNvSpPr>
              <a:spLocks/>
            </p:cNvSpPr>
            <p:nvPr/>
          </p:nvSpPr>
          <p:spPr bwMode="auto">
            <a:xfrm>
              <a:off x="4630738" y="3275236"/>
              <a:ext cx="142875" cy="117475"/>
            </a:xfrm>
            <a:custGeom>
              <a:avLst/>
              <a:gdLst>
                <a:gd name="T0" fmla="*/ 2147483647 w 90"/>
                <a:gd name="T1" fmla="*/ 2147483647 h 74"/>
                <a:gd name="T2" fmla="*/ 2147483647 w 90"/>
                <a:gd name="T3" fmla="*/ 2147483647 h 74"/>
                <a:gd name="T4" fmla="*/ 2147483647 w 90"/>
                <a:gd name="T5" fmla="*/ 2147483647 h 74"/>
                <a:gd name="T6" fmla="*/ 2147483647 w 90"/>
                <a:gd name="T7" fmla="*/ 2147483647 h 74"/>
                <a:gd name="T8" fmla="*/ 2147483647 w 90"/>
                <a:gd name="T9" fmla="*/ 2147483647 h 74"/>
                <a:gd name="T10" fmla="*/ 2147483647 w 90"/>
                <a:gd name="T11" fmla="*/ 2147483647 h 74"/>
                <a:gd name="T12" fmla="*/ 2147483647 w 90"/>
                <a:gd name="T13" fmla="*/ 2147483647 h 74"/>
                <a:gd name="T14" fmla="*/ 2147483647 w 90"/>
                <a:gd name="T15" fmla="*/ 2147483647 h 74"/>
                <a:gd name="T16" fmla="*/ 2147483647 w 90"/>
                <a:gd name="T17" fmla="*/ 2147483647 h 74"/>
                <a:gd name="T18" fmla="*/ 2147483647 w 90"/>
                <a:gd name="T19" fmla="*/ 2147483647 h 74"/>
                <a:gd name="T20" fmla="*/ 2147483647 w 90"/>
                <a:gd name="T21" fmla="*/ 2147483647 h 74"/>
                <a:gd name="T22" fmla="*/ 2147483647 w 90"/>
                <a:gd name="T23" fmla="*/ 2147483647 h 74"/>
                <a:gd name="T24" fmla="*/ 2147483647 w 90"/>
                <a:gd name="T25" fmla="*/ 2147483647 h 74"/>
                <a:gd name="T26" fmla="*/ 2147483647 w 90"/>
                <a:gd name="T27" fmla="*/ 2147483647 h 74"/>
                <a:gd name="T28" fmla="*/ 2147483647 w 90"/>
                <a:gd name="T29" fmla="*/ 2147483647 h 74"/>
                <a:gd name="T30" fmla="*/ 2147483647 w 90"/>
                <a:gd name="T31" fmla="*/ 2147483647 h 74"/>
                <a:gd name="T32" fmla="*/ 2147483647 w 90"/>
                <a:gd name="T33" fmla="*/ 2147483647 h 74"/>
                <a:gd name="T34" fmla="*/ 2147483647 w 90"/>
                <a:gd name="T35" fmla="*/ 2147483647 h 74"/>
                <a:gd name="T36" fmla="*/ 2147483647 w 90"/>
                <a:gd name="T37" fmla="*/ 2147483647 h 74"/>
                <a:gd name="T38" fmla="*/ 2147483647 w 90"/>
                <a:gd name="T39" fmla="*/ 2147483647 h 74"/>
                <a:gd name="T40" fmla="*/ 2147483647 w 90"/>
                <a:gd name="T41" fmla="*/ 2147483647 h 74"/>
                <a:gd name="T42" fmla="*/ 0 w 90"/>
                <a:gd name="T43" fmla="*/ 2147483647 h 74"/>
                <a:gd name="T44" fmla="*/ 0 w 90"/>
                <a:gd name="T45" fmla="*/ 2147483647 h 74"/>
                <a:gd name="T46" fmla="*/ 2147483647 w 90"/>
                <a:gd name="T47" fmla="*/ 2147483647 h 74"/>
                <a:gd name="T48" fmla="*/ 2147483647 w 90"/>
                <a:gd name="T49" fmla="*/ 2147483647 h 74"/>
                <a:gd name="T50" fmla="*/ 2147483647 w 90"/>
                <a:gd name="T51" fmla="*/ 2147483647 h 74"/>
                <a:gd name="T52" fmla="*/ 2147483647 w 90"/>
                <a:gd name="T53" fmla="*/ 2147483647 h 74"/>
                <a:gd name="T54" fmla="*/ 2147483647 w 90"/>
                <a:gd name="T55" fmla="*/ 2147483647 h 74"/>
                <a:gd name="T56" fmla="*/ 2147483647 w 90"/>
                <a:gd name="T57" fmla="*/ 2147483647 h 74"/>
                <a:gd name="T58" fmla="*/ 2147483647 w 90"/>
                <a:gd name="T59" fmla="*/ 0 h 74"/>
                <a:gd name="T60" fmla="*/ 2147483647 w 90"/>
                <a:gd name="T61" fmla="*/ 2147483647 h 74"/>
                <a:gd name="T62" fmla="*/ 2147483647 w 90"/>
                <a:gd name="T63" fmla="*/ 2147483647 h 74"/>
                <a:gd name="T64" fmla="*/ 2147483647 w 90"/>
                <a:gd name="T65" fmla="*/ 2147483647 h 74"/>
                <a:gd name="T66" fmla="*/ 2147483647 w 90"/>
                <a:gd name="T67" fmla="*/ 2147483647 h 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0" h="74">
                  <a:moveTo>
                    <a:pt x="84" y="16"/>
                  </a:moveTo>
                  <a:lnTo>
                    <a:pt x="86" y="24"/>
                  </a:lnTo>
                  <a:lnTo>
                    <a:pt x="90" y="30"/>
                  </a:lnTo>
                  <a:lnTo>
                    <a:pt x="86" y="34"/>
                  </a:lnTo>
                  <a:lnTo>
                    <a:pt x="70" y="32"/>
                  </a:lnTo>
                  <a:lnTo>
                    <a:pt x="54" y="30"/>
                  </a:lnTo>
                  <a:lnTo>
                    <a:pt x="48" y="28"/>
                  </a:lnTo>
                  <a:lnTo>
                    <a:pt x="36" y="30"/>
                  </a:lnTo>
                  <a:lnTo>
                    <a:pt x="38" y="38"/>
                  </a:lnTo>
                  <a:lnTo>
                    <a:pt x="42" y="50"/>
                  </a:lnTo>
                  <a:lnTo>
                    <a:pt x="46" y="56"/>
                  </a:lnTo>
                  <a:lnTo>
                    <a:pt x="56" y="64"/>
                  </a:lnTo>
                  <a:lnTo>
                    <a:pt x="62" y="68"/>
                  </a:lnTo>
                  <a:lnTo>
                    <a:pt x="60" y="74"/>
                  </a:lnTo>
                  <a:lnTo>
                    <a:pt x="48" y="64"/>
                  </a:lnTo>
                  <a:lnTo>
                    <a:pt x="36" y="56"/>
                  </a:lnTo>
                  <a:lnTo>
                    <a:pt x="28" y="48"/>
                  </a:lnTo>
                  <a:lnTo>
                    <a:pt x="24" y="40"/>
                  </a:lnTo>
                  <a:lnTo>
                    <a:pt x="22" y="32"/>
                  </a:lnTo>
                  <a:lnTo>
                    <a:pt x="16" y="32"/>
                  </a:lnTo>
                  <a:lnTo>
                    <a:pt x="8" y="3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26" y="20"/>
                  </a:lnTo>
                  <a:lnTo>
                    <a:pt x="32" y="14"/>
                  </a:lnTo>
                  <a:lnTo>
                    <a:pt x="38" y="8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66" y="18"/>
                  </a:lnTo>
                  <a:lnTo>
                    <a:pt x="74" y="18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169"/>
            <p:cNvSpPr>
              <a:spLocks/>
            </p:cNvSpPr>
            <p:nvPr/>
          </p:nvSpPr>
          <p:spPr bwMode="auto">
            <a:xfrm>
              <a:off x="4687888" y="3319686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0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2147483647 h 52"/>
                <a:gd name="T18" fmla="*/ 2147483647 w 60"/>
                <a:gd name="T19" fmla="*/ 2147483647 h 52"/>
                <a:gd name="T20" fmla="*/ 2147483647 w 60"/>
                <a:gd name="T21" fmla="*/ 2147483647 h 52"/>
                <a:gd name="T22" fmla="*/ 2147483647 w 60"/>
                <a:gd name="T23" fmla="*/ 2147483647 h 52"/>
                <a:gd name="T24" fmla="*/ 2147483647 w 60"/>
                <a:gd name="T25" fmla="*/ 2147483647 h 52"/>
                <a:gd name="T26" fmla="*/ 2147483647 w 60"/>
                <a:gd name="T27" fmla="*/ 2147483647 h 52"/>
                <a:gd name="T28" fmla="*/ 2147483647 w 60"/>
                <a:gd name="T29" fmla="*/ 2147483647 h 52"/>
                <a:gd name="T30" fmla="*/ 2147483647 w 60"/>
                <a:gd name="T31" fmla="*/ 2147483647 h 52"/>
                <a:gd name="T32" fmla="*/ 2147483647 w 60"/>
                <a:gd name="T33" fmla="*/ 2147483647 h 52"/>
                <a:gd name="T34" fmla="*/ 2147483647 w 60"/>
                <a:gd name="T35" fmla="*/ 2147483647 h 52"/>
                <a:gd name="T36" fmla="*/ 0 w 60"/>
                <a:gd name="T37" fmla="*/ 2147483647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52">
                  <a:moveTo>
                    <a:pt x="0" y="2"/>
                  </a:moveTo>
                  <a:lnTo>
                    <a:pt x="12" y="0"/>
                  </a:lnTo>
                  <a:lnTo>
                    <a:pt x="26" y="2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60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4" y="40"/>
                  </a:lnTo>
                  <a:lnTo>
                    <a:pt x="42" y="52"/>
                  </a:lnTo>
                  <a:lnTo>
                    <a:pt x="34" y="46"/>
                  </a:lnTo>
                  <a:lnTo>
                    <a:pt x="26" y="40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170"/>
            <p:cNvSpPr>
              <a:spLocks/>
            </p:cNvSpPr>
            <p:nvPr/>
          </p:nvSpPr>
          <p:spPr bwMode="auto">
            <a:xfrm>
              <a:off x="4754563" y="3294286"/>
              <a:ext cx="111125" cy="123825"/>
            </a:xfrm>
            <a:custGeom>
              <a:avLst/>
              <a:gdLst>
                <a:gd name="T0" fmla="*/ 2147483647 w 70"/>
                <a:gd name="T1" fmla="*/ 2147483647 h 78"/>
                <a:gd name="T2" fmla="*/ 2147483647 w 70"/>
                <a:gd name="T3" fmla="*/ 2147483647 h 78"/>
                <a:gd name="T4" fmla="*/ 0 w 70"/>
                <a:gd name="T5" fmla="*/ 2147483647 h 78"/>
                <a:gd name="T6" fmla="*/ 2147483647 w 70"/>
                <a:gd name="T7" fmla="*/ 2147483647 h 78"/>
                <a:gd name="T8" fmla="*/ 2147483647 w 70"/>
                <a:gd name="T9" fmla="*/ 2147483647 h 78"/>
                <a:gd name="T10" fmla="*/ 2147483647 w 70"/>
                <a:gd name="T11" fmla="*/ 2147483647 h 78"/>
                <a:gd name="T12" fmla="*/ 2147483647 w 70"/>
                <a:gd name="T13" fmla="*/ 2147483647 h 78"/>
                <a:gd name="T14" fmla="*/ 2147483647 w 70"/>
                <a:gd name="T15" fmla="*/ 2147483647 h 78"/>
                <a:gd name="T16" fmla="*/ 2147483647 w 70"/>
                <a:gd name="T17" fmla="*/ 2147483647 h 78"/>
                <a:gd name="T18" fmla="*/ 2147483647 w 70"/>
                <a:gd name="T19" fmla="*/ 2147483647 h 78"/>
                <a:gd name="T20" fmla="*/ 2147483647 w 70"/>
                <a:gd name="T21" fmla="*/ 2147483647 h 78"/>
                <a:gd name="T22" fmla="*/ 2147483647 w 70"/>
                <a:gd name="T23" fmla="*/ 2147483647 h 78"/>
                <a:gd name="T24" fmla="*/ 2147483647 w 70"/>
                <a:gd name="T25" fmla="*/ 2147483647 h 78"/>
                <a:gd name="T26" fmla="*/ 2147483647 w 70"/>
                <a:gd name="T27" fmla="*/ 0 h 78"/>
                <a:gd name="T28" fmla="*/ 2147483647 w 70"/>
                <a:gd name="T29" fmla="*/ 0 h 78"/>
                <a:gd name="T30" fmla="*/ 2147483647 w 70"/>
                <a:gd name="T31" fmla="*/ 2147483647 h 78"/>
                <a:gd name="T32" fmla="*/ 2147483647 w 70"/>
                <a:gd name="T33" fmla="*/ 2147483647 h 78"/>
                <a:gd name="T34" fmla="*/ 2147483647 w 70"/>
                <a:gd name="T35" fmla="*/ 2147483647 h 78"/>
                <a:gd name="T36" fmla="*/ 2147483647 w 70"/>
                <a:gd name="T37" fmla="*/ 2147483647 h 78"/>
                <a:gd name="T38" fmla="*/ 2147483647 w 70"/>
                <a:gd name="T39" fmla="*/ 2147483647 h 78"/>
                <a:gd name="T40" fmla="*/ 2147483647 w 70"/>
                <a:gd name="T41" fmla="*/ 2147483647 h 78"/>
                <a:gd name="T42" fmla="*/ 2147483647 w 70"/>
                <a:gd name="T43" fmla="*/ 2147483647 h 78"/>
                <a:gd name="T44" fmla="*/ 2147483647 w 70"/>
                <a:gd name="T45" fmla="*/ 2147483647 h 78"/>
                <a:gd name="T46" fmla="*/ 2147483647 w 70"/>
                <a:gd name="T47" fmla="*/ 2147483647 h 78"/>
                <a:gd name="T48" fmla="*/ 2147483647 w 70"/>
                <a:gd name="T49" fmla="*/ 2147483647 h 78"/>
                <a:gd name="T50" fmla="*/ 2147483647 w 70"/>
                <a:gd name="T51" fmla="*/ 2147483647 h 78"/>
                <a:gd name="T52" fmla="*/ 2147483647 w 70"/>
                <a:gd name="T53" fmla="*/ 2147483647 h 78"/>
                <a:gd name="T54" fmla="*/ 2147483647 w 70"/>
                <a:gd name="T55" fmla="*/ 2147483647 h 78"/>
                <a:gd name="T56" fmla="*/ 2147483647 w 70"/>
                <a:gd name="T57" fmla="*/ 2147483647 h 78"/>
                <a:gd name="T58" fmla="*/ 2147483647 w 70"/>
                <a:gd name="T59" fmla="*/ 2147483647 h 78"/>
                <a:gd name="T60" fmla="*/ 2147483647 w 70"/>
                <a:gd name="T61" fmla="*/ 2147483647 h 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0" h="78">
                  <a:moveTo>
                    <a:pt x="14" y="78"/>
                  </a:moveTo>
                  <a:lnTo>
                    <a:pt x="6" y="72"/>
                  </a:lnTo>
                  <a:lnTo>
                    <a:pt x="0" y="68"/>
                  </a:lnTo>
                  <a:lnTo>
                    <a:pt x="2" y="56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18" y="42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6" y="4"/>
                  </a:lnTo>
                  <a:lnTo>
                    <a:pt x="14" y="0"/>
                  </a:lnTo>
                  <a:lnTo>
                    <a:pt x="34" y="0"/>
                  </a:lnTo>
                  <a:lnTo>
                    <a:pt x="36" y="8"/>
                  </a:lnTo>
                  <a:lnTo>
                    <a:pt x="42" y="16"/>
                  </a:lnTo>
                  <a:lnTo>
                    <a:pt x="50" y="28"/>
                  </a:lnTo>
                  <a:lnTo>
                    <a:pt x="66" y="30"/>
                  </a:lnTo>
                  <a:lnTo>
                    <a:pt x="66" y="40"/>
                  </a:lnTo>
                  <a:lnTo>
                    <a:pt x="60" y="44"/>
                  </a:lnTo>
                  <a:lnTo>
                    <a:pt x="66" y="52"/>
                  </a:lnTo>
                  <a:lnTo>
                    <a:pt x="70" y="58"/>
                  </a:lnTo>
                  <a:lnTo>
                    <a:pt x="64" y="70"/>
                  </a:lnTo>
                  <a:lnTo>
                    <a:pt x="54" y="72"/>
                  </a:lnTo>
                  <a:lnTo>
                    <a:pt x="44" y="76"/>
                  </a:lnTo>
                  <a:lnTo>
                    <a:pt x="36" y="76"/>
                  </a:lnTo>
                  <a:lnTo>
                    <a:pt x="28" y="70"/>
                  </a:lnTo>
                  <a:lnTo>
                    <a:pt x="20" y="68"/>
                  </a:lnTo>
                  <a:lnTo>
                    <a:pt x="16" y="72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171"/>
            <p:cNvSpPr>
              <a:spLocks/>
            </p:cNvSpPr>
            <p:nvPr/>
          </p:nvSpPr>
          <p:spPr bwMode="auto">
            <a:xfrm>
              <a:off x="4808538" y="3405411"/>
              <a:ext cx="63500" cy="50800"/>
            </a:xfrm>
            <a:custGeom>
              <a:avLst/>
              <a:gdLst>
                <a:gd name="T0" fmla="*/ 2147483647 w 40"/>
                <a:gd name="T1" fmla="*/ 0 h 32"/>
                <a:gd name="T2" fmla="*/ 2147483647 w 40"/>
                <a:gd name="T3" fmla="*/ 2147483647 h 32"/>
                <a:gd name="T4" fmla="*/ 2147483647 w 40"/>
                <a:gd name="T5" fmla="*/ 2147483647 h 32"/>
                <a:gd name="T6" fmla="*/ 2147483647 w 40"/>
                <a:gd name="T7" fmla="*/ 2147483647 h 32"/>
                <a:gd name="T8" fmla="*/ 2147483647 w 40"/>
                <a:gd name="T9" fmla="*/ 2147483647 h 32"/>
                <a:gd name="T10" fmla="*/ 2147483647 w 40"/>
                <a:gd name="T11" fmla="*/ 2147483647 h 32"/>
                <a:gd name="T12" fmla="*/ 2147483647 w 40"/>
                <a:gd name="T13" fmla="*/ 2147483647 h 32"/>
                <a:gd name="T14" fmla="*/ 0 w 40"/>
                <a:gd name="T15" fmla="*/ 2147483647 h 32"/>
                <a:gd name="T16" fmla="*/ 2147483647 w 40"/>
                <a:gd name="T17" fmla="*/ 2147483647 h 32"/>
                <a:gd name="T18" fmla="*/ 2147483647 w 40"/>
                <a:gd name="T19" fmla="*/ 2147483647 h 32"/>
                <a:gd name="T20" fmla="*/ 2147483647 w 40"/>
                <a:gd name="T21" fmla="*/ 2147483647 h 32"/>
                <a:gd name="T22" fmla="*/ 2147483647 w 40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32">
                  <a:moveTo>
                    <a:pt x="30" y="0"/>
                  </a:moveTo>
                  <a:lnTo>
                    <a:pt x="32" y="8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32" y="26"/>
                  </a:lnTo>
                  <a:lnTo>
                    <a:pt x="20" y="28"/>
                  </a:lnTo>
                  <a:lnTo>
                    <a:pt x="6" y="32"/>
                  </a:lnTo>
                  <a:lnTo>
                    <a:pt x="0" y="20"/>
                  </a:lnTo>
                  <a:lnTo>
                    <a:pt x="2" y="6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172"/>
            <p:cNvSpPr>
              <a:spLocks/>
            </p:cNvSpPr>
            <p:nvPr/>
          </p:nvSpPr>
          <p:spPr bwMode="auto">
            <a:xfrm>
              <a:off x="4608513" y="3538761"/>
              <a:ext cx="66675" cy="38100"/>
            </a:xfrm>
            <a:custGeom>
              <a:avLst/>
              <a:gdLst>
                <a:gd name="T0" fmla="*/ 2147483647 w 42"/>
                <a:gd name="T1" fmla="*/ 0 h 24"/>
                <a:gd name="T2" fmla="*/ 2147483647 w 42"/>
                <a:gd name="T3" fmla="*/ 0 h 24"/>
                <a:gd name="T4" fmla="*/ 2147483647 w 42"/>
                <a:gd name="T5" fmla="*/ 0 h 24"/>
                <a:gd name="T6" fmla="*/ 2147483647 w 42"/>
                <a:gd name="T7" fmla="*/ 0 h 24"/>
                <a:gd name="T8" fmla="*/ 2147483647 w 42"/>
                <a:gd name="T9" fmla="*/ 2147483647 h 24"/>
                <a:gd name="T10" fmla="*/ 2147483647 w 42"/>
                <a:gd name="T11" fmla="*/ 2147483647 h 24"/>
                <a:gd name="T12" fmla="*/ 2147483647 w 42"/>
                <a:gd name="T13" fmla="*/ 2147483647 h 24"/>
                <a:gd name="T14" fmla="*/ 2147483647 w 42"/>
                <a:gd name="T15" fmla="*/ 2147483647 h 24"/>
                <a:gd name="T16" fmla="*/ 2147483647 w 42"/>
                <a:gd name="T17" fmla="*/ 2147483647 h 24"/>
                <a:gd name="T18" fmla="*/ 2147483647 w 42"/>
                <a:gd name="T19" fmla="*/ 2147483647 h 24"/>
                <a:gd name="T20" fmla="*/ 2147483647 w 42"/>
                <a:gd name="T21" fmla="*/ 2147483647 h 24"/>
                <a:gd name="T22" fmla="*/ 0 w 42"/>
                <a:gd name="T23" fmla="*/ 2147483647 h 24"/>
                <a:gd name="T24" fmla="*/ 2147483647 w 42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24">
                  <a:moveTo>
                    <a:pt x="2" y="0"/>
                  </a:moveTo>
                  <a:lnTo>
                    <a:pt x="16" y="0"/>
                  </a:lnTo>
                  <a:lnTo>
                    <a:pt x="26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0" y="10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173"/>
            <p:cNvSpPr>
              <a:spLocks/>
            </p:cNvSpPr>
            <p:nvPr/>
          </p:nvSpPr>
          <p:spPr bwMode="auto">
            <a:xfrm>
              <a:off x="4460875" y="3262536"/>
              <a:ext cx="296863" cy="279400"/>
            </a:xfrm>
            <a:custGeom>
              <a:avLst/>
              <a:gdLst>
                <a:gd name="T0" fmla="*/ 2147483647 w 187"/>
                <a:gd name="T1" fmla="*/ 2147483647 h 176"/>
                <a:gd name="T2" fmla="*/ 0 w 187"/>
                <a:gd name="T3" fmla="*/ 2147483647 h 176"/>
                <a:gd name="T4" fmla="*/ 2147483647 w 187"/>
                <a:gd name="T5" fmla="*/ 2147483647 h 176"/>
                <a:gd name="T6" fmla="*/ 2147483647 w 187"/>
                <a:gd name="T7" fmla="*/ 2147483647 h 176"/>
                <a:gd name="T8" fmla="*/ 2147483647 w 187"/>
                <a:gd name="T9" fmla="*/ 2147483647 h 176"/>
                <a:gd name="T10" fmla="*/ 2147483647 w 187"/>
                <a:gd name="T11" fmla="*/ 2147483647 h 176"/>
                <a:gd name="T12" fmla="*/ 2147483647 w 187"/>
                <a:gd name="T13" fmla="*/ 2147483647 h 176"/>
                <a:gd name="T14" fmla="*/ 2147483647 w 187"/>
                <a:gd name="T15" fmla="*/ 2147483647 h 176"/>
                <a:gd name="T16" fmla="*/ 2147483647 w 187"/>
                <a:gd name="T17" fmla="*/ 2147483647 h 176"/>
                <a:gd name="T18" fmla="*/ 2147483647 w 187"/>
                <a:gd name="T19" fmla="*/ 0 h 176"/>
                <a:gd name="T20" fmla="*/ 2147483647 w 187"/>
                <a:gd name="T21" fmla="*/ 2147483647 h 176"/>
                <a:gd name="T22" fmla="*/ 2147483647 w 187"/>
                <a:gd name="T23" fmla="*/ 2147483647 h 176"/>
                <a:gd name="T24" fmla="*/ 2147483647 w 187"/>
                <a:gd name="T25" fmla="*/ 2147483647 h 176"/>
                <a:gd name="T26" fmla="*/ 2147483647 w 187"/>
                <a:gd name="T27" fmla="*/ 2147483647 h 176"/>
                <a:gd name="T28" fmla="*/ 2147483647 w 187"/>
                <a:gd name="T29" fmla="*/ 2147483647 h 176"/>
                <a:gd name="T30" fmla="*/ 2147483647 w 187"/>
                <a:gd name="T31" fmla="*/ 2147483647 h 176"/>
                <a:gd name="T32" fmla="*/ 2147483647 w 187"/>
                <a:gd name="T33" fmla="*/ 2147483647 h 176"/>
                <a:gd name="T34" fmla="*/ 2147483647 w 187"/>
                <a:gd name="T35" fmla="*/ 2147483647 h 176"/>
                <a:gd name="T36" fmla="*/ 2147483647 w 187"/>
                <a:gd name="T37" fmla="*/ 2147483647 h 176"/>
                <a:gd name="T38" fmla="*/ 2147483647 w 187"/>
                <a:gd name="T39" fmla="*/ 2147483647 h 176"/>
                <a:gd name="T40" fmla="*/ 2147483647 w 187"/>
                <a:gd name="T41" fmla="*/ 2147483647 h 176"/>
                <a:gd name="T42" fmla="*/ 2147483647 w 187"/>
                <a:gd name="T43" fmla="*/ 2147483647 h 176"/>
                <a:gd name="T44" fmla="*/ 2147483647 w 187"/>
                <a:gd name="T45" fmla="*/ 2147483647 h 176"/>
                <a:gd name="T46" fmla="*/ 2147483647 w 187"/>
                <a:gd name="T47" fmla="*/ 2147483647 h 176"/>
                <a:gd name="T48" fmla="*/ 2147483647 w 187"/>
                <a:gd name="T49" fmla="*/ 2147483647 h 176"/>
                <a:gd name="T50" fmla="*/ 2147483647 w 187"/>
                <a:gd name="T51" fmla="*/ 2147483647 h 176"/>
                <a:gd name="T52" fmla="*/ 2147483647 w 187"/>
                <a:gd name="T53" fmla="*/ 2147483647 h 176"/>
                <a:gd name="T54" fmla="*/ 2147483647 w 187"/>
                <a:gd name="T55" fmla="*/ 2147483647 h 176"/>
                <a:gd name="T56" fmla="*/ 2147483647 w 187"/>
                <a:gd name="T57" fmla="*/ 2147483647 h 176"/>
                <a:gd name="T58" fmla="*/ 2147483647 w 187"/>
                <a:gd name="T59" fmla="*/ 2147483647 h 176"/>
                <a:gd name="T60" fmla="*/ 2147483647 w 187"/>
                <a:gd name="T61" fmla="*/ 2147483647 h 176"/>
                <a:gd name="T62" fmla="*/ 2147483647 w 187"/>
                <a:gd name="T63" fmla="*/ 2147483647 h 176"/>
                <a:gd name="T64" fmla="*/ 2147483647 w 187"/>
                <a:gd name="T65" fmla="*/ 2147483647 h 176"/>
                <a:gd name="T66" fmla="*/ 2147483647 w 187"/>
                <a:gd name="T67" fmla="*/ 2147483647 h 176"/>
                <a:gd name="T68" fmla="*/ 2147483647 w 187"/>
                <a:gd name="T69" fmla="*/ 2147483647 h 176"/>
                <a:gd name="T70" fmla="*/ 2147483647 w 187"/>
                <a:gd name="T71" fmla="*/ 2147483647 h 176"/>
                <a:gd name="T72" fmla="*/ 2147483647 w 187"/>
                <a:gd name="T73" fmla="*/ 2147483647 h 1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7" h="176">
                  <a:moveTo>
                    <a:pt x="10" y="66"/>
                  </a:moveTo>
                  <a:lnTo>
                    <a:pt x="10" y="58"/>
                  </a:lnTo>
                  <a:lnTo>
                    <a:pt x="2" y="58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6" y="20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36" y="10"/>
                  </a:lnTo>
                  <a:lnTo>
                    <a:pt x="42" y="16"/>
                  </a:lnTo>
                  <a:lnTo>
                    <a:pt x="52" y="14"/>
                  </a:lnTo>
                  <a:lnTo>
                    <a:pt x="56" y="6"/>
                  </a:lnTo>
                  <a:lnTo>
                    <a:pt x="66" y="6"/>
                  </a:lnTo>
                  <a:lnTo>
                    <a:pt x="68" y="0"/>
                  </a:lnTo>
                  <a:lnTo>
                    <a:pt x="83" y="0"/>
                  </a:lnTo>
                  <a:lnTo>
                    <a:pt x="83" y="6"/>
                  </a:lnTo>
                  <a:lnTo>
                    <a:pt x="93" y="10"/>
                  </a:lnTo>
                  <a:lnTo>
                    <a:pt x="109" y="8"/>
                  </a:lnTo>
                  <a:lnTo>
                    <a:pt x="103" y="16"/>
                  </a:lnTo>
                  <a:lnTo>
                    <a:pt x="101" y="24"/>
                  </a:lnTo>
                  <a:lnTo>
                    <a:pt x="95" y="26"/>
                  </a:lnTo>
                  <a:lnTo>
                    <a:pt x="83" y="32"/>
                  </a:lnTo>
                  <a:lnTo>
                    <a:pt x="83" y="42"/>
                  </a:lnTo>
                  <a:lnTo>
                    <a:pt x="83" y="52"/>
                  </a:lnTo>
                  <a:lnTo>
                    <a:pt x="91" y="60"/>
                  </a:lnTo>
                  <a:lnTo>
                    <a:pt x="101" y="66"/>
                  </a:lnTo>
                  <a:lnTo>
                    <a:pt x="111" y="72"/>
                  </a:lnTo>
                  <a:lnTo>
                    <a:pt x="113" y="84"/>
                  </a:lnTo>
                  <a:lnTo>
                    <a:pt x="119" y="94"/>
                  </a:lnTo>
                  <a:lnTo>
                    <a:pt x="129" y="102"/>
                  </a:lnTo>
                  <a:lnTo>
                    <a:pt x="145" y="102"/>
                  </a:lnTo>
                  <a:lnTo>
                    <a:pt x="149" y="106"/>
                  </a:lnTo>
                  <a:lnTo>
                    <a:pt x="145" y="108"/>
                  </a:lnTo>
                  <a:lnTo>
                    <a:pt x="151" y="114"/>
                  </a:lnTo>
                  <a:lnTo>
                    <a:pt x="161" y="118"/>
                  </a:lnTo>
                  <a:lnTo>
                    <a:pt x="175" y="124"/>
                  </a:lnTo>
                  <a:lnTo>
                    <a:pt x="183" y="132"/>
                  </a:lnTo>
                  <a:lnTo>
                    <a:pt x="187" y="138"/>
                  </a:lnTo>
                  <a:lnTo>
                    <a:pt x="181" y="142"/>
                  </a:lnTo>
                  <a:lnTo>
                    <a:pt x="175" y="136"/>
                  </a:lnTo>
                  <a:lnTo>
                    <a:pt x="167" y="130"/>
                  </a:lnTo>
                  <a:lnTo>
                    <a:pt x="159" y="132"/>
                  </a:lnTo>
                  <a:lnTo>
                    <a:pt x="155" y="140"/>
                  </a:lnTo>
                  <a:lnTo>
                    <a:pt x="161" y="148"/>
                  </a:lnTo>
                  <a:lnTo>
                    <a:pt x="165" y="152"/>
                  </a:lnTo>
                  <a:lnTo>
                    <a:pt x="167" y="156"/>
                  </a:lnTo>
                  <a:lnTo>
                    <a:pt x="159" y="158"/>
                  </a:lnTo>
                  <a:lnTo>
                    <a:pt x="157" y="164"/>
                  </a:lnTo>
                  <a:lnTo>
                    <a:pt x="151" y="172"/>
                  </a:lnTo>
                  <a:lnTo>
                    <a:pt x="145" y="176"/>
                  </a:lnTo>
                  <a:lnTo>
                    <a:pt x="141" y="170"/>
                  </a:lnTo>
                  <a:lnTo>
                    <a:pt x="143" y="162"/>
                  </a:lnTo>
                  <a:lnTo>
                    <a:pt x="147" y="148"/>
                  </a:lnTo>
                  <a:lnTo>
                    <a:pt x="143" y="136"/>
                  </a:lnTo>
                  <a:lnTo>
                    <a:pt x="131" y="132"/>
                  </a:lnTo>
                  <a:lnTo>
                    <a:pt x="129" y="126"/>
                  </a:lnTo>
                  <a:lnTo>
                    <a:pt x="119" y="126"/>
                  </a:lnTo>
                  <a:lnTo>
                    <a:pt x="109" y="112"/>
                  </a:lnTo>
                  <a:lnTo>
                    <a:pt x="95" y="112"/>
                  </a:lnTo>
                  <a:lnTo>
                    <a:pt x="83" y="96"/>
                  </a:lnTo>
                  <a:lnTo>
                    <a:pt x="75" y="92"/>
                  </a:lnTo>
                  <a:lnTo>
                    <a:pt x="56" y="84"/>
                  </a:lnTo>
                  <a:lnTo>
                    <a:pt x="54" y="68"/>
                  </a:lnTo>
                  <a:lnTo>
                    <a:pt x="52" y="60"/>
                  </a:lnTo>
                  <a:lnTo>
                    <a:pt x="40" y="56"/>
                  </a:lnTo>
                  <a:lnTo>
                    <a:pt x="26" y="52"/>
                  </a:lnTo>
                  <a:lnTo>
                    <a:pt x="20" y="58"/>
                  </a:lnTo>
                  <a:lnTo>
                    <a:pt x="18" y="64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174"/>
            <p:cNvSpPr>
              <a:spLocks/>
            </p:cNvSpPr>
            <p:nvPr/>
          </p:nvSpPr>
          <p:spPr bwMode="auto">
            <a:xfrm>
              <a:off x="4970463" y="3218086"/>
              <a:ext cx="82550" cy="95250"/>
            </a:xfrm>
            <a:custGeom>
              <a:avLst/>
              <a:gdLst>
                <a:gd name="T0" fmla="*/ 2147483647 w 52"/>
                <a:gd name="T1" fmla="*/ 2147483647 h 60"/>
                <a:gd name="T2" fmla="*/ 2147483647 w 52"/>
                <a:gd name="T3" fmla="*/ 2147483647 h 60"/>
                <a:gd name="T4" fmla="*/ 2147483647 w 52"/>
                <a:gd name="T5" fmla="*/ 2147483647 h 60"/>
                <a:gd name="T6" fmla="*/ 2147483647 w 52"/>
                <a:gd name="T7" fmla="*/ 2147483647 h 60"/>
                <a:gd name="T8" fmla="*/ 2147483647 w 52"/>
                <a:gd name="T9" fmla="*/ 2147483647 h 60"/>
                <a:gd name="T10" fmla="*/ 2147483647 w 52"/>
                <a:gd name="T11" fmla="*/ 2147483647 h 60"/>
                <a:gd name="T12" fmla="*/ 2147483647 w 52"/>
                <a:gd name="T13" fmla="*/ 2147483647 h 60"/>
                <a:gd name="T14" fmla="*/ 0 w 52"/>
                <a:gd name="T15" fmla="*/ 2147483647 h 60"/>
                <a:gd name="T16" fmla="*/ 2147483647 w 52"/>
                <a:gd name="T17" fmla="*/ 0 h 60"/>
                <a:gd name="T18" fmla="*/ 2147483647 w 52"/>
                <a:gd name="T19" fmla="*/ 2147483647 h 60"/>
                <a:gd name="T20" fmla="*/ 2147483647 w 52"/>
                <a:gd name="T21" fmla="*/ 2147483647 h 60"/>
                <a:gd name="T22" fmla="*/ 2147483647 w 52"/>
                <a:gd name="T23" fmla="*/ 2147483647 h 60"/>
                <a:gd name="T24" fmla="*/ 2147483647 w 52"/>
                <a:gd name="T25" fmla="*/ 2147483647 h 60"/>
                <a:gd name="T26" fmla="*/ 2147483647 w 52"/>
                <a:gd name="T27" fmla="*/ 2147483647 h 60"/>
                <a:gd name="T28" fmla="*/ 2147483647 w 52"/>
                <a:gd name="T29" fmla="*/ 2147483647 h 60"/>
                <a:gd name="T30" fmla="*/ 2147483647 w 52"/>
                <a:gd name="T31" fmla="*/ 2147483647 h 60"/>
                <a:gd name="T32" fmla="*/ 2147483647 w 52"/>
                <a:gd name="T33" fmla="*/ 2147483647 h 60"/>
                <a:gd name="T34" fmla="*/ 2147483647 w 52"/>
                <a:gd name="T35" fmla="*/ 2147483647 h 60"/>
                <a:gd name="T36" fmla="*/ 2147483647 w 52"/>
                <a:gd name="T37" fmla="*/ 2147483647 h 60"/>
                <a:gd name="T38" fmla="*/ 2147483647 w 52"/>
                <a:gd name="T39" fmla="*/ 2147483647 h 60"/>
                <a:gd name="T40" fmla="*/ 2147483647 w 52"/>
                <a:gd name="T41" fmla="*/ 2147483647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2" h="60">
                  <a:moveTo>
                    <a:pt x="20" y="60"/>
                  </a:moveTo>
                  <a:lnTo>
                    <a:pt x="16" y="4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26"/>
                  </a:lnTo>
                  <a:lnTo>
                    <a:pt x="4" y="1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0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34" y="14"/>
                  </a:lnTo>
                  <a:lnTo>
                    <a:pt x="38" y="22"/>
                  </a:lnTo>
                  <a:lnTo>
                    <a:pt x="48" y="28"/>
                  </a:lnTo>
                  <a:lnTo>
                    <a:pt x="52" y="36"/>
                  </a:lnTo>
                  <a:lnTo>
                    <a:pt x="48" y="42"/>
                  </a:lnTo>
                  <a:lnTo>
                    <a:pt x="40" y="42"/>
                  </a:lnTo>
                  <a:lnTo>
                    <a:pt x="30" y="40"/>
                  </a:lnTo>
                  <a:lnTo>
                    <a:pt x="30" y="48"/>
                  </a:lnTo>
                  <a:lnTo>
                    <a:pt x="24" y="56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rgbClr val="66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175"/>
            <p:cNvSpPr>
              <a:spLocks/>
            </p:cNvSpPr>
            <p:nvPr/>
          </p:nvSpPr>
          <p:spPr bwMode="auto">
            <a:xfrm>
              <a:off x="4843463" y="3091086"/>
              <a:ext cx="454025" cy="254000"/>
            </a:xfrm>
            <a:custGeom>
              <a:avLst/>
              <a:gdLst>
                <a:gd name="T0" fmla="*/ 2147483647 w 286"/>
                <a:gd name="T1" fmla="*/ 2147483647 h 160"/>
                <a:gd name="T2" fmla="*/ 2147483647 w 286"/>
                <a:gd name="T3" fmla="*/ 0 h 160"/>
                <a:gd name="T4" fmla="*/ 2147483647 w 286"/>
                <a:gd name="T5" fmla="*/ 0 h 160"/>
                <a:gd name="T6" fmla="*/ 2147483647 w 286"/>
                <a:gd name="T7" fmla="*/ 2147483647 h 160"/>
                <a:gd name="T8" fmla="*/ 2147483647 w 286"/>
                <a:gd name="T9" fmla="*/ 2147483647 h 160"/>
                <a:gd name="T10" fmla="*/ 2147483647 w 286"/>
                <a:gd name="T11" fmla="*/ 2147483647 h 160"/>
                <a:gd name="T12" fmla="*/ 2147483647 w 286"/>
                <a:gd name="T13" fmla="*/ 2147483647 h 160"/>
                <a:gd name="T14" fmla="*/ 2147483647 w 286"/>
                <a:gd name="T15" fmla="*/ 2147483647 h 160"/>
                <a:gd name="T16" fmla="*/ 2147483647 w 286"/>
                <a:gd name="T17" fmla="*/ 2147483647 h 160"/>
                <a:gd name="T18" fmla="*/ 2147483647 w 286"/>
                <a:gd name="T19" fmla="*/ 2147483647 h 160"/>
                <a:gd name="T20" fmla="*/ 2147483647 w 286"/>
                <a:gd name="T21" fmla="*/ 2147483647 h 160"/>
                <a:gd name="T22" fmla="*/ 2147483647 w 286"/>
                <a:gd name="T23" fmla="*/ 2147483647 h 160"/>
                <a:gd name="T24" fmla="*/ 2147483647 w 286"/>
                <a:gd name="T25" fmla="*/ 2147483647 h 160"/>
                <a:gd name="T26" fmla="*/ 2147483647 w 286"/>
                <a:gd name="T27" fmla="*/ 2147483647 h 160"/>
                <a:gd name="T28" fmla="*/ 2147483647 w 286"/>
                <a:gd name="T29" fmla="*/ 2147483647 h 160"/>
                <a:gd name="T30" fmla="*/ 2147483647 w 286"/>
                <a:gd name="T31" fmla="*/ 2147483647 h 160"/>
                <a:gd name="T32" fmla="*/ 2147483647 w 286"/>
                <a:gd name="T33" fmla="*/ 2147483647 h 160"/>
                <a:gd name="T34" fmla="*/ 2147483647 w 286"/>
                <a:gd name="T35" fmla="*/ 2147483647 h 160"/>
                <a:gd name="T36" fmla="*/ 2147483647 w 286"/>
                <a:gd name="T37" fmla="*/ 2147483647 h 160"/>
                <a:gd name="T38" fmla="*/ 2147483647 w 286"/>
                <a:gd name="T39" fmla="*/ 2147483647 h 160"/>
                <a:gd name="T40" fmla="*/ 2147483647 w 286"/>
                <a:gd name="T41" fmla="*/ 2147483647 h 160"/>
                <a:gd name="T42" fmla="*/ 2147483647 w 286"/>
                <a:gd name="T43" fmla="*/ 2147483647 h 160"/>
                <a:gd name="T44" fmla="*/ 2147483647 w 286"/>
                <a:gd name="T45" fmla="*/ 2147483647 h 160"/>
                <a:gd name="T46" fmla="*/ 2147483647 w 286"/>
                <a:gd name="T47" fmla="*/ 2147483647 h 160"/>
                <a:gd name="T48" fmla="*/ 2147483647 w 286"/>
                <a:gd name="T49" fmla="*/ 2147483647 h 160"/>
                <a:gd name="T50" fmla="*/ 2147483647 w 286"/>
                <a:gd name="T51" fmla="*/ 2147483647 h 160"/>
                <a:gd name="T52" fmla="*/ 2147483647 w 286"/>
                <a:gd name="T53" fmla="*/ 2147483647 h 160"/>
                <a:gd name="T54" fmla="*/ 2147483647 w 286"/>
                <a:gd name="T55" fmla="*/ 2147483647 h 160"/>
                <a:gd name="T56" fmla="*/ 2147483647 w 286"/>
                <a:gd name="T57" fmla="*/ 2147483647 h 160"/>
                <a:gd name="T58" fmla="*/ 2147483647 w 286"/>
                <a:gd name="T59" fmla="*/ 2147483647 h 160"/>
                <a:gd name="T60" fmla="*/ 2147483647 w 286"/>
                <a:gd name="T61" fmla="*/ 2147483647 h 160"/>
                <a:gd name="T62" fmla="*/ 2147483647 w 286"/>
                <a:gd name="T63" fmla="*/ 2147483647 h 160"/>
                <a:gd name="T64" fmla="*/ 2147483647 w 286"/>
                <a:gd name="T65" fmla="*/ 2147483647 h 160"/>
                <a:gd name="T66" fmla="*/ 2147483647 w 286"/>
                <a:gd name="T67" fmla="*/ 2147483647 h 160"/>
                <a:gd name="T68" fmla="*/ 2147483647 w 286"/>
                <a:gd name="T69" fmla="*/ 2147483647 h 160"/>
                <a:gd name="T70" fmla="*/ 0 w 286"/>
                <a:gd name="T71" fmla="*/ 2147483647 h 160"/>
                <a:gd name="T72" fmla="*/ 2147483647 w 286"/>
                <a:gd name="T73" fmla="*/ 2147483647 h 160"/>
                <a:gd name="T74" fmla="*/ 2147483647 w 286"/>
                <a:gd name="T75" fmla="*/ 2147483647 h 160"/>
                <a:gd name="T76" fmla="*/ 2147483647 w 286"/>
                <a:gd name="T77" fmla="*/ 2147483647 h 160"/>
                <a:gd name="T78" fmla="*/ 2147483647 w 286"/>
                <a:gd name="T79" fmla="*/ 2147483647 h 160"/>
                <a:gd name="T80" fmla="*/ 2147483647 w 286"/>
                <a:gd name="T81" fmla="*/ 2147483647 h 160"/>
                <a:gd name="T82" fmla="*/ 2147483647 w 286"/>
                <a:gd name="T83" fmla="*/ 2147483647 h 160"/>
                <a:gd name="T84" fmla="*/ 2147483647 w 286"/>
                <a:gd name="T85" fmla="*/ 2147483647 h 1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6" h="160">
                  <a:moveTo>
                    <a:pt x="150" y="2"/>
                  </a:moveTo>
                  <a:lnTo>
                    <a:pt x="158" y="6"/>
                  </a:lnTo>
                  <a:lnTo>
                    <a:pt x="164" y="4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196" y="10"/>
                  </a:lnTo>
                  <a:lnTo>
                    <a:pt x="194" y="22"/>
                  </a:lnTo>
                  <a:lnTo>
                    <a:pt x="212" y="26"/>
                  </a:lnTo>
                  <a:lnTo>
                    <a:pt x="216" y="40"/>
                  </a:lnTo>
                  <a:lnTo>
                    <a:pt x="248" y="42"/>
                  </a:lnTo>
                  <a:lnTo>
                    <a:pt x="250" y="48"/>
                  </a:lnTo>
                  <a:lnTo>
                    <a:pt x="270" y="48"/>
                  </a:lnTo>
                  <a:lnTo>
                    <a:pt x="286" y="58"/>
                  </a:lnTo>
                  <a:lnTo>
                    <a:pt x="286" y="78"/>
                  </a:lnTo>
                  <a:lnTo>
                    <a:pt x="284" y="90"/>
                  </a:lnTo>
                  <a:lnTo>
                    <a:pt x="268" y="94"/>
                  </a:lnTo>
                  <a:lnTo>
                    <a:pt x="258" y="98"/>
                  </a:lnTo>
                  <a:lnTo>
                    <a:pt x="256" y="106"/>
                  </a:lnTo>
                  <a:lnTo>
                    <a:pt x="242" y="112"/>
                  </a:lnTo>
                  <a:lnTo>
                    <a:pt x="224" y="116"/>
                  </a:lnTo>
                  <a:lnTo>
                    <a:pt x="208" y="124"/>
                  </a:lnTo>
                  <a:lnTo>
                    <a:pt x="192" y="128"/>
                  </a:lnTo>
                  <a:lnTo>
                    <a:pt x="190" y="132"/>
                  </a:lnTo>
                  <a:lnTo>
                    <a:pt x="200" y="134"/>
                  </a:lnTo>
                  <a:lnTo>
                    <a:pt x="206" y="140"/>
                  </a:lnTo>
                  <a:lnTo>
                    <a:pt x="210" y="142"/>
                  </a:lnTo>
                  <a:lnTo>
                    <a:pt x="216" y="144"/>
                  </a:lnTo>
                  <a:lnTo>
                    <a:pt x="232" y="142"/>
                  </a:lnTo>
                  <a:lnTo>
                    <a:pt x="238" y="144"/>
                  </a:lnTo>
                  <a:lnTo>
                    <a:pt x="240" y="150"/>
                  </a:lnTo>
                  <a:lnTo>
                    <a:pt x="234" y="150"/>
                  </a:lnTo>
                  <a:lnTo>
                    <a:pt x="220" y="150"/>
                  </a:lnTo>
                  <a:lnTo>
                    <a:pt x="210" y="150"/>
                  </a:lnTo>
                  <a:lnTo>
                    <a:pt x="202" y="154"/>
                  </a:lnTo>
                  <a:lnTo>
                    <a:pt x="194" y="160"/>
                  </a:lnTo>
                  <a:lnTo>
                    <a:pt x="184" y="160"/>
                  </a:lnTo>
                  <a:lnTo>
                    <a:pt x="184" y="152"/>
                  </a:lnTo>
                  <a:lnTo>
                    <a:pt x="180" y="146"/>
                  </a:lnTo>
                  <a:lnTo>
                    <a:pt x="170" y="140"/>
                  </a:lnTo>
                  <a:lnTo>
                    <a:pt x="176" y="136"/>
                  </a:lnTo>
                  <a:lnTo>
                    <a:pt x="184" y="132"/>
                  </a:lnTo>
                  <a:lnTo>
                    <a:pt x="184" y="128"/>
                  </a:lnTo>
                  <a:lnTo>
                    <a:pt x="162" y="128"/>
                  </a:lnTo>
                  <a:lnTo>
                    <a:pt x="158" y="116"/>
                  </a:lnTo>
                  <a:lnTo>
                    <a:pt x="146" y="116"/>
                  </a:lnTo>
                  <a:lnTo>
                    <a:pt x="138" y="118"/>
                  </a:lnTo>
                  <a:lnTo>
                    <a:pt x="138" y="126"/>
                  </a:lnTo>
                  <a:lnTo>
                    <a:pt x="126" y="134"/>
                  </a:lnTo>
                  <a:lnTo>
                    <a:pt x="120" y="146"/>
                  </a:lnTo>
                  <a:lnTo>
                    <a:pt x="114" y="140"/>
                  </a:lnTo>
                  <a:lnTo>
                    <a:pt x="110" y="144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110" y="128"/>
                  </a:lnTo>
                  <a:lnTo>
                    <a:pt x="110" y="120"/>
                  </a:lnTo>
                  <a:lnTo>
                    <a:pt x="128" y="122"/>
                  </a:lnTo>
                  <a:lnTo>
                    <a:pt x="132" y="116"/>
                  </a:lnTo>
                  <a:lnTo>
                    <a:pt x="128" y="108"/>
                  </a:lnTo>
                  <a:lnTo>
                    <a:pt x="118" y="102"/>
                  </a:lnTo>
                  <a:lnTo>
                    <a:pt x="110" y="86"/>
                  </a:lnTo>
                  <a:lnTo>
                    <a:pt x="98" y="82"/>
                  </a:lnTo>
                  <a:lnTo>
                    <a:pt x="88" y="80"/>
                  </a:lnTo>
                  <a:lnTo>
                    <a:pt x="84" y="80"/>
                  </a:lnTo>
                  <a:lnTo>
                    <a:pt x="80" y="84"/>
                  </a:lnTo>
                  <a:lnTo>
                    <a:pt x="68" y="84"/>
                  </a:lnTo>
                  <a:lnTo>
                    <a:pt x="64" y="92"/>
                  </a:lnTo>
                  <a:lnTo>
                    <a:pt x="44" y="92"/>
                  </a:lnTo>
                  <a:lnTo>
                    <a:pt x="32" y="86"/>
                  </a:lnTo>
                  <a:lnTo>
                    <a:pt x="10" y="94"/>
                  </a:lnTo>
                  <a:lnTo>
                    <a:pt x="6" y="86"/>
                  </a:lnTo>
                  <a:lnTo>
                    <a:pt x="0" y="82"/>
                  </a:lnTo>
                  <a:lnTo>
                    <a:pt x="4" y="76"/>
                  </a:lnTo>
                  <a:lnTo>
                    <a:pt x="8" y="66"/>
                  </a:lnTo>
                  <a:lnTo>
                    <a:pt x="10" y="5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32" y="36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6" y="4"/>
                  </a:lnTo>
                  <a:lnTo>
                    <a:pt x="84" y="14"/>
                  </a:lnTo>
                  <a:lnTo>
                    <a:pt x="112" y="14"/>
                  </a:lnTo>
                  <a:lnTo>
                    <a:pt x="114" y="20"/>
                  </a:lnTo>
                  <a:lnTo>
                    <a:pt x="134" y="22"/>
                  </a:lnTo>
                  <a:lnTo>
                    <a:pt x="138" y="4"/>
                  </a:lnTo>
                  <a:lnTo>
                    <a:pt x="150" y="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176"/>
            <p:cNvSpPr>
              <a:spLocks/>
            </p:cNvSpPr>
            <p:nvPr/>
          </p:nvSpPr>
          <p:spPr bwMode="auto">
            <a:xfrm>
              <a:off x="4808538" y="3224436"/>
              <a:ext cx="225425" cy="142875"/>
            </a:xfrm>
            <a:custGeom>
              <a:avLst/>
              <a:gdLst>
                <a:gd name="T0" fmla="*/ 2147483647 w 142"/>
                <a:gd name="T1" fmla="*/ 2147483647 h 90"/>
                <a:gd name="T2" fmla="*/ 2147483647 w 142"/>
                <a:gd name="T3" fmla="*/ 2147483647 h 90"/>
                <a:gd name="T4" fmla="*/ 2147483647 w 142"/>
                <a:gd name="T5" fmla="*/ 2147483647 h 90"/>
                <a:gd name="T6" fmla="*/ 2147483647 w 142"/>
                <a:gd name="T7" fmla="*/ 2147483647 h 90"/>
                <a:gd name="T8" fmla="*/ 2147483647 w 142"/>
                <a:gd name="T9" fmla="*/ 2147483647 h 90"/>
                <a:gd name="T10" fmla="*/ 2147483647 w 142"/>
                <a:gd name="T11" fmla="*/ 0 h 90"/>
                <a:gd name="T12" fmla="*/ 2147483647 w 142"/>
                <a:gd name="T13" fmla="*/ 0 h 90"/>
                <a:gd name="T14" fmla="*/ 2147483647 w 142"/>
                <a:gd name="T15" fmla="*/ 2147483647 h 90"/>
                <a:gd name="T16" fmla="*/ 2147483647 w 142"/>
                <a:gd name="T17" fmla="*/ 2147483647 h 90"/>
                <a:gd name="T18" fmla="*/ 2147483647 w 142"/>
                <a:gd name="T19" fmla="*/ 2147483647 h 90"/>
                <a:gd name="T20" fmla="*/ 2147483647 w 142"/>
                <a:gd name="T21" fmla="*/ 2147483647 h 90"/>
                <a:gd name="T22" fmla="*/ 2147483647 w 142"/>
                <a:gd name="T23" fmla="*/ 2147483647 h 90"/>
                <a:gd name="T24" fmla="*/ 2147483647 w 142"/>
                <a:gd name="T25" fmla="*/ 2147483647 h 90"/>
                <a:gd name="T26" fmla="*/ 2147483647 w 142"/>
                <a:gd name="T27" fmla="*/ 2147483647 h 90"/>
                <a:gd name="T28" fmla="*/ 2147483647 w 142"/>
                <a:gd name="T29" fmla="*/ 2147483647 h 90"/>
                <a:gd name="T30" fmla="*/ 2147483647 w 142"/>
                <a:gd name="T31" fmla="*/ 2147483647 h 90"/>
                <a:gd name="T32" fmla="*/ 2147483647 w 142"/>
                <a:gd name="T33" fmla="*/ 2147483647 h 90"/>
                <a:gd name="T34" fmla="*/ 2147483647 w 142"/>
                <a:gd name="T35" fmla="*/ 2147483647 h 90"/>
                <a:gd name="T36" fmla="*/ 2147483647 w 142"/>
                <a:gd name="T37" fmla="*/ 2147483647 h 90"/>
                <a:gd name="T38" fmla="*/ 2147483647 w 142"/>
                <a:gd name="T39" fmla="*/ 2147483647 h 90"/>
                <a:gd name="T40" fmla="*/ 2147483647 w 142"/>
                <a:gd name="T41" fmla="*/ 2147483647 h 90"/>
                <a:gd name="T42" fmla="*/ 2147483647 w 142"/>
                <a:gd name="T43" fmla="*/ 2147483647 h 90"/>
                <a:gd name="T44" fmla="*/ 2147483647 w 142"/>
                <a:gd name="T45" fmla="*/ 2147483647 h 90"/>
                <a:gd name="T46" fmla="*/ 2147483647 w 142"/>
                <a:gd name="T47" fmla="*/ 2147483647 h 90"/>
                <a:gd name="T48" fmla="*/ 2147483647 w 142"/>
                <a:gd name="T49" fmla="*/ 2147483647 h 90"/>
                <a:gd name="T50" fmla="*/ 2147483647 w 142"/>
                <a:gd name="T51" fmla="*/ 2147483647 h 90"/>
                <a:gd name="T52" fmla="*/ 2147483647 w 142"/>
                <a:gd name="T53" fmla="*/ 2147483647 h 90"/>
                <a:gd name="T54" fmla="*/ 2147483647 w 142"/>
                <a:gd name="T55" fmla="*/ 2147483647 h 90"/>
                <a:gd name="T56" fmla="*/ 2147483647 w 142"/>
                <a:gd name="T57" fmla="*/ 2147483647 h 90"/>
                <a:gd name="T58" fmla="*/ 2147483647 w 142"/>
                <a:gd name="T59" fmla="*/ 2147483647 h 90"/>
                <a:gd name="T60" fmla="*/ 2147483647 w 142"/>
                <a:gd name="T61" fmla="*/ 2147483647 h 90"/>
                <a:gd name="T62" fmla="*/ 2147483647 w 142"/>
                <a:gd name="T63" fmla="*/ 2147483647 h 90"/>
                <a:gd name="T64" fmla="*/ 0 w 142"/>
                <a:gd name="T65" fmla="*/ 2147483647 h 90"/>
                <a:gd name="T66" fmla="*/ 2147483647 w 142"/>
                <a:gd name="T67" fmla="*/ 2147483647 h 90"/>
                <a:gd name="T68" fmla="*/ 2147483647 w 142"/>
                <a:gd name="T69" fmla="*/ 2147483647 h 90"/>
                <a:gd name="T70" fmla="*/ 2147483647 w 142"/>
                <a:gd name="T71" fmla="*/ 2147483647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2" h="90">
                  <a:moveTo>
                    <a:pt x="32" y="10"/>
                  </a:moveTo>
                  <a:lnTo>
                    <a:pt x="46" y="4"/>
                  </a:lnTo>
                  <a:lnTo>
                    <a:pt x="54" y="2"/>
                  </a:lnTo>
                  <a:lnTo>
                    <a:pt x="66" y="8"/>
                  </a:lnTo>
                  <a:lnTo>
                    <a:pt x="86" y="8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06" y="10"/>
                  </a:lnTo>
                  <a:lnTo>
                    <a:pt x="108" y="16"/>
                  </a:lnTo>
                  <a:lnTo>
                    <a:pt x="120" y="28"/>
                  </a:lnTo>
                  <a:lnTo>
                    <a:pt x="122" y="32"/>
                  </a:lnTo>
                  <a:lnTo>
                    <a:pt x="118" y="42"/>
                  </a:lnTo>
                  <a:lnTo>
                    <a:pt x="120" y="52"/>
                  </a:lnTo>
                  <a:lnTo>
                    <a:pt x="122" y="58"/>
                  </a:lnTo>
                  <a:lnTo>
                    <a:pt x="132" y="60"/>
                  </a:lnTo>
                  <a:lnTo>
                    <a:pt x="136" y="56"/>
                  </a:lnTo>
                  <a:lnTo>
                    <a:pt x="142" y="62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90"/>
                  </a:lnTo>
                  <a:lnTo>
                    <a:pt x="106" y="84"/>
                  </a:lnTo>
                  <a:lnTo>
                    <a:pt x="92" y="80"/>
                  </a:lnTo>
                  <a:lnTo>
                    <a:pt x="84" y="88"/>
                  </a:lnTo>
                  <a:lnTo>
                    <a:pt x="72" y="88"/>
                  </a:lnTo>
                  <a:lnTo>
                    <a:pt x="44" y="88"/>
                  </a:lnTo>
                  <a:lnTo>
                    <a:pt x="32" y="84"/>
                  </a:lnTo>
                  <a:lnTo>
                    <a:pt x="32" y="74"/>
                  </a:lnTo>
                  <a:lnTo>
                    <a:pt x="16" y="72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14" y="30"/>
                  </a:lnTo>
                  <a:lnTo>
                    <a:pt x="24" y="16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177"/>
            <p:cNvSpPr>
              <a:spLocks/>
            </p:cNvSpPr>
            <p:nvPr/>
          </p:nvSpPr>
          <p:spPr bwMode="auto">
            <a:xfrm>
              <a:off x="4849813" y="3351436"/>
              <a:ext cx="155575" cy="88900"/>
            </a:xfrm>
            <a:custGeom>
              <a:avLst/>
              <a:gdLst>
                <a:gd name="T0" fmla="*/ 2147483647 w 98"/>
                <a:gd name="T1" fmla="*/ 2147483647 h 56"/>
                <a:gd name="T2" fmla="*/ 2147483647 w 98"/>
                <a:gd name="T3" fmla="*/ 2147483647 h 56"/>
                <a:gd name="T4" fmla="*/ 2147483647 w 98"/>
                <a:gd name="T5" fmla="*/ 2147483647 h 56"/>
                <a:gd name="T6" fmla="*/ 2147483647 w 98"/>
                <a:gd name="T7" fmla="*/ 0 h 56"/>
                <a:gd name="T8" fmla="*/ 2147483647 w 98"/>
                <a:gd name="T9" fmla="*/ 2147483647 h 56"/>
                <a:gd name="T10" fmla="*/ 2147483647 w 98"/>
                <a:gd name="T11" fmla="*/ 2147483647 h 56"/>
                <a:gd name="T12" fmla="*/ 2147483647 w 98"/>
                <a:gd name="T13" fmla="*/ 2147483647 h 56"/>
                <a:gd name="T14" fmla="*/ 2147483647 w 98"/>
                <a:gd name="T15" fmla="*/ 2147483647 h 56"/>
                <a:gd name="T16" fmla="*/ 2147483647 w 98"/>
                <a:gd name="T17" fmla="*/ 2147483647 h 56"/>
                <a:gd name="T18" fmla="*/ 2147483647 w 98"/>
                <a:gd name="T19" fmla="*/ 2147483647 h 56"/>
                <a:gd name="T20" fmla="*/ 2147483647 w 98"/>
                <a:gd name="T21" fmla="*/ 2147483647 h 56"/>
                <a:gd name="T22" fmla="*/ 2147483647 w 98"/>
                <a:gd name="T23" fmla="*/ 2147483647 h 56"/>
                <a:gd name="T24" fmla="*/ 2147483647 w 98"/>
                <a:gd name="T25" fmla="*/ 2147483647 h 56"/>
                <a:gd name="T26" fmla="*/ 2147483647 w 98"/>
                <a:gd name="T27" fmla="*/ 2147483647 h 56"/>
                <a:gd name="T28" fmla="*/ 2147483647 w 98"/>
                <a:gd name="T29" fmla="*/ 2147483647 h 56"/>
                <a:gd name="T30" fmla="*/ 2147483647 w 98"/>
                <a:gd name="T31" fmla="*/ 2147483647 h 56"/>
                <a:gd name="T32" fmla="*/ 2147483647 w 98"/>
                <a:gd name="T33" fmla="*/ 2147483647 h 56"/>
                <a:gd name="T34" fmla="*/ 2147483647 w 98"/>
                <a:gd name="T35" fmla="*/ 2147483647 h 56"/>
                <a:gd name="T36" fmla="*/ 2147483647 w 98"/>
                <a:gd name="T37" fmla="*/ 2147483647 h 56"/>
                <a:gd name="T38" fmla="*/ 2147483647 w 98"/>
                <a:gd name="T39" fmla="*/ 2147483647 h 56"/>
                <a:gd name="T40" fmla="*/ 2147483647 w 98"/>
                <a:gd name="T41" fmla="*/ 2147483647 h 56"/>
                <a:gd name="T42" fmla="*/ 2147483647 w 98"/>
                <a:gd name="T43" fmla="*/ 2147483647 h 56"/>
                <a:gd name="T44" fmla="*/ 2147483647 w 98"/>
                <a:gd name="T45" fmla="*/ 2147483647 h 56"/>
                <a:gd name="T46" fmla="*/ 2147483647 w 98"/>
                <a:gd name="T47" fmla="*/ 2147483647 h 56"/>
                <a:gd name="T48" fmla="*/ 2147483647 w 98"/>
                <a:gd name="T49" fmla="*/ 2147483647 h 56"/>
                <a:gd name="T50" fmla="*/ 2147483647 w 98"/>
                <a:gd name="T51" fmla="*/ 2147483647 h 56"/>
                <a:gd name="T52" fmla="*/ 2147483647 w 98"/>
                <a:gd name="T53" fmla="*/ 2147483647 h 56"/>
                <a:gd name="T54" fmla="*/ 2147483647 w 98"/>
                <a:gd name="T55" fmla="*/ 2147483647 h 56"/>
                <a:gd name="T56" fmla="*/ 2147483647 w 98"/>
                <a:gd name="T57" fmla="*/ 2147483647 h 56"/>
                <a:gd name="T58" fmla="*/ 0 w 98"/>
                <a:gd name="T59" fmla="*/ 2147483647 h 56"/>
                <a:gd name="T60" fmla="*/ 2147483647 w 98"/>
                <a:gd name="T61" fmla="*/ 2147483647 h 56"/>
                <a:gd name="T62" fmla="*/ 2147483647 w 98"/>
                <a:gd name="T63" fmla="*/ 2147483647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" h="56">
                  <a:moveTo>
                    <a:pt x="18" y="8"/>
                  </a:moveTo>
                  <a:lnTo>
                    <a:pt x="46" y="8"/>
                  </a:lnTo>
                  <a:lnTo>
                    <a:pt x="58" y="8"/>
                  </a:lnTo>
                  <a:lnTo>
                    <a:pt x="66" y="0"/>
                  </a:lnTo>
                  <a:lnTo>
                    <a:pt x="80" y="4"/>
                  </a:lnTo>
                  <a:lnTo>
                    <a:pt x="92" y="10"/>
                  </a:lnTo>
                  <a:lnTo>
                    <a:pt x="98" y="10"/>
                  </a:lnTo>
                  <a:lnTo>
                    <a:pt x="98" y="14"/>
                  </a:lnTo>
                  <a:lnTo>
                    <a:pt x="90" y="16"/>
                  </a:lnTo>
                  <a:lnTo>
                    <a:pt x="90" y="28"/>
                  </a:lnTo>
                  <a:lnTo>
                    <a:pt x="82" y="36"/>
                  </a:lnTo>
                  <a:lnTo>
                    <a:pt x="84" y="38"/>
                  </a:lnTo>
                  <a:lnTo>
                    <a:pt x="92" y="42"/>
                  </a:lnTo>
                  <a:lnTo>
                    <a:pt x="90" y="46"/>
                  </a:lnTo>
                  <a:lnTo>
                    <a:pt x="80" y="44"/>
                  </a:lnTo>
                  <a:lnTo>
                    <a:pt x="72" y="42"/>
                  </a:lnTo>
                  <a:lnTo>
                    <a:pt x="64" y="46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52" y="56"/>
                  </a:lnTo>
                  <a:lnTo>
                    <a:pt x="40" y="56"/>
                  </a:lnTo>
                  <a:lnTo>
                    <a:pt x="30" y="52"/>
                  </a:lnTo>
                  <a:lnTo>
                    <a:pt x="24" y="52"/>
                  </a:lnTo>
                  <a:lnTo>
                    <a:pt x="14" y="54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4" y="3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0" y="8"/>
                  </a:lnTo>
                  <a:lnTo>
                    <a:pt x="6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178"/>
            <p:cNvSpPr>
              <a:spLocks/>
            </p:cNvSpPr>
            <p:nvPr/>
          </p:nvSpPr>
          <p:spPr bwMode="auto">
            <a:xfrm>
              <a:off x="4945063" y="3418111"/>
              <a:ext cx="66675" cy="47625"/>
            </a:xfrm>
            <a:custGeom>
              <a:avLst/>
              <a:gdLst>
                <a:gd name="T0" fmla="*/ 0 w 42"/>
                <a:gd name="T1" fmla="*/ 2147483647 h 30"/>
                <a:gd name="T2" fmla="*/ 0 w 42"/>
                <a:gd name="T3" fmla="*/ 2147483647 h 30"/>
                <a:gd name="T4" fmla="*/ 2147483647 w 42"/>
                <a:gd name="T5" fmla="*/ 2147483647 h 30"/>
                <a:gd name="T6" fmla="*/ 2147483647 w 42"/>
                <a:gd name="T7" fmla="*/ 2147483647 h 30"/>
                <a:gd name="T8" fmla="*/ 2147483647 w 42"/>
                <a:gd name="T9" fmla="*/ 2147483647 h 30"/>
                <a:gd name="T10" fmla="*/ 2147483647 w 42"/>
                <a:gd name="T11" fmla="*/ 2147483647 h 30"/>
                <a:gd name="T12" fmla="*/ 2147483647 w 42"/>
                <a:gd name="T13" fmla="*/ 2147483647 h 30"/>
                <a:gd name="T14" fmla="*/ 2147483647 w 42"/>
                <a:gd name="T15" fmla="*/ 2147483647 h 30"/>
                <a:gd name="T16" fmla="*/ 2147483647 w 42"/>
                <a:gd name="T17" fmla="*/ 2147483647 h 30"/>
                <a:gd name="T18" fmla="*/ 2147483647 w 42"/>
                <a:gd name="T19" fmla="*/ 2147483647 h 30"/>
                <a:gd name="T20" fmla="*/ 2147483647 w 42"/>
                <a:gd name="T21" fmla="*/ 2147483647 h 30"/>
                <a:gd name="T22" fmla="*/ 2147483647 w 42"/>
                <a:gd name="T23" fmla="*/ 2147483647 h 30"/>
                <a:gd name="T24" fmla="*/ 2147483647 w 42"/>
                <a:gd name="T25" fmla="*/ 2147483647 h 30"/>
                <a:gd name="T26" fmla="*/ 2147483647 w 42"/>
                <a:gd name="T27" fmla="*/ 0 h 30"/>
                <a:gd name="T28" fmla="*/ 2147483647 w 42"/>
                <a:gd name="T29" fmla="*/ 2147483647 h 30"/>
                <a:gd name="T30" fmla="*/ 0 w 42"/>
                <a:gd name="T31" fmla="*/ 2147483647 h 30"/>
                <a:gd name="T32" fmla="*/ 0 w 42"/>
                <a:gd name="T33" fmla="*/ 2147483647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0">
                  <a:moveTo>
                    <a:pt x="0" y="14"/>
                  </a:moveTo>
                  <a:lnTo>
                    <a:pt x="0" y="20"/>
                  </a:lnTo>
                  <a:lnTo>
                    <a:pt x="2" y="26"/>
                  </a:lnTo>
                  <a:lnTo>
                    <a:pt x="10" y="26"/>
                  </a:lnTo>
                  <a:lnTo>
                    <a:pt x="4" y="30"/>
                  </a:lnTo>
                  <a:lnTo>
                    <a:pt x="14" y="28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42" y="18"/>
                  </a:lnTo>
                  <a:lnTo>
                    <a:pt x="38" y="14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179"/>
            <p:cNvSpPr>
              <a:spLocks/>
            </p:cNvSpPr>
            <p:nvPr/>
          </p:nvSpPr>
          <p:spPr bwMode="auto">
            <a:xfrm>
              <a:off x="4881563" y="3611786"/>
              <a:ext cx="69850" cy="15875"/>
            </a:xfrm>
            <a:custGeom>
              <a:avLst/>
              <a:gdLst>
                <a:gd name="T0" fmla="*/ 2147483647 w 44"/>
                <a:gd name="T1" fmla="*/ 0 h 10"/>
                <a:gd name="T2" fmla="*/ 2147483647 w 44"/>
                <a:gd name="T3" fmla="*/ 0 h 10"/>
                <a:gd name="T4" fmla="*/ 2147483647 w 44"/>
                <a:gd name="T5" fmla="*/ 2147483647 h 10"/>
                <a:gd name="T6" fmla="*/ 2147483647 w 44"/>
                <a:gd name="T7" fmla="*/ 2147483647 h 10"/>
                <a:gd name="T8" fmla="*/ 2147483647 w 44"/>
                <a:gd name="T9" fmla="*/ 2147483647 h 10"/>
                <a:gd name="T10" fmla="*/ 2147483647 w 44"/>
                <a:gd name="T11" fmla="*/ 2147483647 h 10"/>
                <a:gd name="T12" fmla="*/ 2147483647 w 44"/>
                <a:gd name="T13" fmla="*/ 2147483647 h 10"/>
                <a:gd name="T14" fmla="*/ 2147483647 w 44"/>
                <a:gd name="T15" fmla="*/ 2147483647 h 10"/>
                <a:gd name="T16" fmla="*/ 2147483647 w 44"/>
                <a:gd name="T17" fmla="*/ 2147483647 h 10"/>
                <a:gd name="T18" fmla="*/ 2147483647 w 44"/>
                <a:gd name="T19" fmla="*/ 2147483647 h 10"/>
                <a:gd name="T20" fmla="*/ 2147483647 w 44"/>
                <a:gd name="T21" fmla="*/ 2147483647 h 10"/>
                <a:gd name="T22" fmla="*/ 2147483647 w 44"/>
                <a:gd name="T23" fmla="*/ 2147483647 h 10"/>
                <a:gd name="T24" fmla="*/ 2147483647 w 44"/>
                <a:gd name="T25" fmla="*/ 2147483647 h 10"/>
                <a:gd name="T26" fmla="*/ 2147483647 w 44"/>
                <a:gd name="T27" fmla="*/ 2147483647 h 10"/>
                <a:gd name="T28" fmla="*/ 0 w 44"/>
                <a:gd name="T29" fmla="*/ 2147483647 h 10"/>
                <a:gd name="T30" fmla="*/ 2147483647 w 44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10">
                  <a:moveTo>
                    <a:pt x="4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180"/>
            <p:cNvSpPr>
              <a:spLocks/>
            </p:cNvSpPr>
            <p:nvPr/>
          </p:nvSpPr>
          <p:spPr bwMode="auto">
            <a:xfrm>
              <a:off x="4795838" y="3430811"/>
              <a:ext cx="149225" cy="155575"/>
            </a:xfrm>
            <a:custGeom>
              <a:avLst/>
              <a:gdLst>
                <a:gd name="T0" fmla="*/ 2147483647 w 94"/>
                <a:gd name="T1" fmla="*/ 2147483647 h 98"/>
                <a:gd name="T2" fmla="*/ 2147483647 w 94"/>
                <a:gd name="T3" fmla="*/ 2147483647 h 98"/>
                <a:gd name="T4" fmla="*/ 2147483647 w 94"/>
                <a:gd name="T5" fmla="*/ 2147483647 h 98"/>
                <a:gd name="T6" fmla="*/ 2147483647 w 94"/>
                <a:gd name="T7" fmla="*/ 2147483647 h 98"/>
                <a:gd name="T8" fmla="*/ 2147483647 w 94"/>
                <a:gd name="T9" fmla="*/ 2147483647 h 98"/>
                <a:gd name="T10" fmla="*/ 2147483647 w 94"/>
                <a:gd name="T11" fmla="*/ 2147483647 h 98"/>
                <a:gd name="T12" fmla="*/ 2147483647 w 94"/>
                <a:gd name="T13" fmla="*/ 2147483647 h 98"/>
                <a:gd name="T14" fmla="*/ 2147483647 w 94"/>
                <a:gd name="T15" fmla="*/ 2147483647 h 98"/>
                <a:gd name="T16" fmla="*/ 2147483647 w 94"/>
                <a:gd name="T17" fmla="*/ 2147483647 h 98"/>
                <a:gd name="T18" fmla="*/ 2147483647 w 94"/>
                <a:gd name="T19" fmla="*/ 2147483647 h 98"/>
                <a:gd name="T20" fmla="*/ 2147483647 w 94"/>
                <a:gd name="T21" fmla="*/ 2147483647 h 98"/>
                <a:gd name="T22" fmla="*/ 2147483647 w 94"/>
                <a:gd name="T23" fmla="*/ 2147483647 h 98"/>
                <a:gd name="T24" fmla="*/ 2147483647 w 94"/>
                <a:gd name="T25" fmla="*/ 2147483647 h 98"/>
                <a:gd name="T26" fmla="*/ 2147483647 w 94"/>
                <a:gd name="T27" fmla="*/ 2147483647 h 98"/>
                <a:gd name="T28" fmla="*/ 2147483647 w 94"/>
                <a:gd name="T29" fmla="*/ 2147483647 h 98"/>
                <a:gd name="T30" fmla="*/ 2147483647 w 94"/>
                <a:gd name="T31" fmla="*/ 2147483647 h 98"/>
                <a:gd name="T32" fmla="*/ 2147483647 w 94"/>
                <a:gd name="T33" fmla="*/ 2147483647 h 98"/>
                <a:gd name="T34" fmla="*/ 2147483647 w 94"/>
                <a:gd name="T35" fmla="*/ 2147483647 h 98"/>
                <a:gd name="T36" fmla="*/ 2147483647 w 94"/>
                <a:gd name="T37" fmla="*/ 2147483647 h 98"/>
                <a:gd name="T38" fmla="*/ 2147483647 w 94"/>
                <a:gd name="T39" fmla="*/ 2147483647 h 98"/>
                <a:gd name="T40" fmla="*/ 2147483647 w 94"/>
                <a:gd name="T41" fmla="*/ 2147483647 h 98"/>
                <a:gd name="T42" fmla="*/ 2147483647 w 94"/>
                <a:gd name="T43" fmla="*/ 2147483647 h 98"/>
                <a:gd name="T44" fmla="*/ 2147483647 w 94"/>
                <a:gd name="T45" fmla="*/ 2147483647 h 98"/>
                <a:gd name="T46" fmla="*/ 2147483647 w 94"/>
                <a:gd name="T47" fmla="*/ 2147483647 h 98"/>
                <a:gd name="T48" fmla="*/ 2147483647 w 94"/>
                <a:gd name="T49" fmla="*/ 2147483647 h 98"/>
                <a:gd name="T50" fmla="*/ 2147483647 w 94"/>
                <a:gd name="T51" fmla="*/ 2147483647 h 98"/>
                <a:gd name="T52" fmla="*/ 2147483647 w 94"/>
                <a:gd name="T53" fmla="*/ 2147483647 h 98"/>
                <a:gd name="T54" fmla="*/ 2147483647 w 94"/>
                <a:gd name="T55" fmla="*/ 0 h 98"/>
                <a:gd name="T56" fmla="*/ 2147483647 w 94"/>
                <a:gd name="T57" fmla="*/ 2147483647 h 98"/>
                <a:gd name="T58" fmla="*/ 2147483647 w 94"/>
                <a:gd name="T59" fmla="*/ 2147483647 h 98"/>
                <a:gd name="T60" fmla="*/ 2147483647 w 94"/>
                <a:gd name="T61" fmla="*/ 2147483647 h 98"/>
                <a:gd name="T62" fmla="*/ 2147483647 w 94"/>
                <a:gd name="T63" fmla="*/ 2147483647 h 98"/>
                <a:gd name="T64" fmla="*/ 0 w 94"/>
                <a:gd name="T65" fmla="*/ 2147483647 h 98"/>
                <a:gd name="T66" fmla="*/ 2147483647 w 94"/>
                <a:gd name="T67" fmla="*/ 2147483647 h 98"/>
                <a:gd name="T68" fmla="*/ 2147483647 w 94"/>
                <a:gd name="T69" fmla="*/ 2147483647 h 98"/>
                <a:gd name="T70" fmla="*/ 2147483647 w 94"/>
                <a:gd name="T71" fmla="*/ 2147483647 h 98"/>
                <a:gd name="T72" fmla="*/ 2147483647 w 94"/>
                <a:gd name="T73" fmla="*/ 2147483647 h 98"/>
                <a:gd name="T74" fmla="*/ 2147483647 w 94"/>
                <a:gd name="T75" fmla="*/ 2147483647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4" h="98">
                  <a:moveTo>
                    <a:pt x="42" y="62"/>
                  </a:moveTo>
                  <a:lnTo>
                    <a:pt x="46" y="64"/>
                  </a:lnTo>
                  <a:lnTo>
                    <a:pt x="44" y="68"/>
                  </a:lnTo>
                  <a:lnTo>
                    <a:pt x="38" y="68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28" y="92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6" y="98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6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4" y="86"/>
                  </a:lnTo>
                  <a:lnTo>
                    <a:pt x="40" y="80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48" y="70"/>
                  </a:lnTo>
                  <a:lnTo>
                    <a:pt x="48" y="64"/>
                  </a:lnTo>
                  <a:lnTo>
                    <a:pt x="52" y="68"/>
                  </a:lnTo>
                  <a:lnTo>
                    <a:pt x="58" y="70"/>
                  </a:lnTo>
                  <a:lnTo>
                    <a:pt x="64" y="66"/>
                  </a:lnTo>
                  <a:lnTo>
                    <a:pt x="62" y="60"/>
                  </a:lnTo>
                  <a:lnTo>
                    <a:pt x="58" y="56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6" y="28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64" y="16"/>
                  </a:lnTo>
                  <a:lnTo>
                    <a:pt x="70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90" y="14"/>
                  </a:lnTo>
                  <a:lnTo>
                    <a:pt x="94" y="12"/>
                  </a:lnTo>
                  <a:lnTo>
                    <a:pt x="94" y="6"/>
                  </a:lnTo>
                  <a:lnTo>
                    <a:pt x="86" y="6"/>
                  </a:lnTo>
                  <a:lnTo>
                    <a:pt x="74" y="6"/>
                  </a:lnTo>
                  <a:lnTo>
                    <a:pt x="70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48" y="4"/>
                  </a:lnTo>
                  <a:lnTo>
                    <a:pt x="40" y="10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6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14" y="52"/>
                  </a:lnTo>
                  <a:lnTo>
                    <a:pt x="14" y="58"/>
                  </a:lnTo>
                  <a:lnTo>
                    <a:pt x="18" y="60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42" y="6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181"/>
            <p:cNvSpPr>
              <a:spLocks/>
            </p:cNvSpPr>
            <p:nvPr/>
          </p:nvSpPr>
          <p:spPr bwMode="auto">
            <a:xfrm>
              <a:off x="4776788" y="3402236"/>
              <a:ext cx="41275" cy="88900"/>
            </a:xfrm>
            <a:custGeom>
              <a:avLst/>
              <a:gdLst>
                <a:gd name="T0" fmla="*/ 0 w 26"/>
                <a:gd name="T1" fmla="*/ 2147483647 h 56"/>
                <a:gd name="T2" fmla="*/ 2147483647 w 26"/>
                <a:gd name="T3" fmla="*/ 2147483647 h 56"/>
                <a:gd name="T4" fmla="*/ 2147483647 w 26"/>
                <a:gd name="T5" fmla="*/ 0 h 56"/>
                <a:gd name="T6" fmla="*/ 2147483647 w 26"/>
                <a:gd name="T7" fmla="*/ 2147483647 h 56"/>
                <a:gd name="T8" fmla="*/ 2147483647 w 26"/>
                <a:gd name="T9" fmla="*/ 2147483647 h 56"/>
                <a:gd name="T10" fmla="*/ 2147483647 w 26"/>
                <a:gd name="T11" fmla="*/ 2147483647 h 56"/>
                <a:gd name="T12" fmla="*/ 2147483647 w 26"/>
                <a:gd name="T13" fmla="*/ 2147483647 h 56"/>
                <a:gd name="T14" fmla="*/ 2147483647 w 26"/>
                <a:gd name="T15" fmla="*/ 2147483647 h 56"/>
                <a:gd name="T16" fmla="*/ 2147483647 w 26"/>
                <a:gd name="T17" fmla="*/ 2147483647 h 56"/>
                <a:gd name="T18" fmla="*/ 2147483647 w 26"/>
                <a:gd name="T19" fmla="*/ 2147483647 h 56"/>
                <a:gd name="T20" fmla="*/ 2147483647 w 26"/>
                <a:gd name="T21" fmla="*/ 2147483647 h 56"/>
                <a:gd name="T22" fmla="*/ 2147483647 w 26"/>
                <a:gd name="T23" fmla="*/ 2147483647 h 56"/>
                <a:gd name="T24" fmla="*/ 2147483647 w 26"/>
                <a:gd name="T25" fmla="*/ 2147483647 h 56"/>
                <a:gd name="T26" fmla="*/ 2147483647 w 26"/>
                <a:gd name="T27" fmla="*/ 2147483647 h 56"/>
                <a:gd name="T28" fmla="*/ 2147483647 w 26"/>
                <a:gd name="T29" fmla="*/ 2147483647 h 56"/>
                <a:gd name="T30" fmla="*/ 0 w 26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56">
                  <a:moveTo>
                    <a:pt x="0" y="12"/>
                  </a:moveTo>
                  <a:lnTo>
                    <a:pt x="2" y="4"/>
                  </a:lnTo>
                  <a:lnTo>
                    <a:pt x="6" y="0"/>
                  </a:lnTo>
                  <a:lnTo>
                    <a:pt x="14" y="2"/>
                  </a:lnTo>
                  <a:lnTo>
                    <a:pt x="22" y="8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4" y="30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2" y="44"/>
                  </a:lnTo>
                  <a:lnTo>
                    <a:pt x="12" y="56"/>
                  </a:lnTo>
                  <a:lnTo>
                    <a:pt x="2" y="40"/>
                  </a:lnTo>
                  <a:lnTo>
                    <a:pt x="4" y="28"/>
                  </a:lnTo>
                  <a:lnTo>
                    <a:pt x="2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182"/>
            <p:cNvSpPr>
              <a:spLocks/>
            </p:cNvSpPr>
            <p:nvPr/>
          </p:nvSpPr>
          <p:spPr bwMode="auto">
            <a:xfrm>
              <a:off x="4562475" y="1900461"/>
              <a:ext cx="265113" cy="190500"/>
            </a:xfrm>
            <a:custGeom>
              <a:avLst/>
              <a:gdLst>
                <a:gd name="T0" fmla="*/ 2147483647 w 167"/>
                <a:gd name="T1" fmla="*/ 2147483647 h 120"/>
                <a:gd name="T2" fmla="*/ 2147483647 w 167"/>
                <a:gd name="T3" fmla="*/ 2147483647 h 120"/>
                <a:gd name="T4" fmla="*/ 2147483647 w 167"/>
                <a:gd name="T5" fmla="*/ 2147483647 h 120"/>
                <a:gd name="T6" fmla="*/ 2147483647 w 167"/>
                <a:gd name="T7" fmla="*/ 2147483647 h 120"/>
                <a:gd name="T8" fmla="*/ 2147483647 w 167"/>
                <a:gd name="T9" fmla="*/ 2147483647 h 120"/>
                <a:gd name="T10" fmla="*/ 2147483647 w 167"/>
                <a:gd name="T11" fmla="*/ 2147483647 h 120"/>
                <a:gd name="T12" fmla="*/ 2147483647 w 167"/>
                <a:gd name="T13" fmla="*/ 2147483647 h 120"/>
                <a:gd name="T14" fmla="*/ 2147483647 w 167"/>
                <a:gd name="T15" fmla="*/ 2147483647 h 120"/>
                <a:gd name="T16" fmla="*/ 2147483647 w 167"/>
                <a:gd name="T17" fmla="*/ 2147483647 h 120"/>
                <a:gd name="T18" fmla="*/ 2147483647 w 167"/>
                <a:gd name="T19" fmla="*/ 2147483647 h 120"/>
                <a:gd name="T20" fmla="*/ 2147483647 w 167"/>
                <a:gd name="T21" fmla="*/ 2147483647 h 120"/>
                <a:gd name="T22" fmla="*/ 2147483647 w 167"/>
                <a:gd name="T23" fmla="*/ 2147483647 h 120"/>
                <a:gd name="T24" fmla="*/ 2147483647 w 167"/>
                <a:gd name="T25" fmla="*/ 2147483647 h 120"/>
                <a:gd name="T26" fmla="*/ 0 w 167"/>
                <a:gd name="T27" fmla="*/ 2147483647 h 120"/>
                <a:gd name="T28" fmla="*/ 2147483647 w 167"/>
                <a:gd name="T29" fmla="*/ 2147483647 h 120"/>
                <a:gd name="T30" fmla="*/ 2147483647 w 167"/>
                <a:gd name="T31" fmla="*/ 2147483647 h 120"/>
                <a:gd name="T32" fmla="*/ 2147483647 w 167"/>
                <a:gd name="T33" fmla="*/ 2147483647 h 120"/>
                <a:gd name="T34" fmla="*/ 2147483647 w 167"/>
                <a:gd name="T35" fmla="*/ 2147483647 h 120"/>
                <a:gd name="T36" fmla="*/ 2147483647 w 167"/>
                <a:gd name="T37" fmla="*/ 2147483647 h 120"/>
                <a:gd name="T38" fmla="*/ 2147483647 w 167"/>
                <a:gd name="T39" fmla="*/ 2147483647 h 120"/>
                <a:gd name="T40" fmla="*/ 2147483647 w 167"/>
                <a:gd name="T41" fmla="*/ 2147483647 h 120"/>
                <a:gd name="T42" fmla="*/ 2147483647 w 167"/>
                <a:gd name="T43" fmla="*/ 0 h 120"/>
                <a:gd name="T44" fmla="*/ 2147483647 w 167"/>
                <a:gd name="T45" fmla="*/ 2147483647 h 120"/>
                <a:gd name="T46" fmla="*/ 2147483647 w 167"/>
                <a:gd name="T47" fmla="*/ 2147483647 h 120"/>
                <a:gd name="T48" fmla="*/ 2147483647 w 167"/>
                <a:gd name="T49" fmla="*/ 2147483647 h 120"/>
                <a:gd name="T50" fmla="*/ 2147483647 w 167"/>
                <a:gd name="T51" fmla="*/ 2147483647 h 120"/>
                <a:gd name="T52" fmla="*/ 2147483647 w 167"/>
                <a:gd name="T53" fmla="*/ 2147483647 h 120"/>
                <a:gd name="T54" fmla="*/ 2147483647 w 167"/>
                <a:gd name="T55" fmla="*/ 2147483647 h 120"/>
                <a:gd name="T56" fmla="*/ 2147483647 w 167"/>
                <a:gd name="T57" fmla="*/ 2147483647 h 120"/>
                <a:gd name="T58" fmla="*/ 2147483647 w 167"/>
                <a:gd name="T59" fmla="*/ 2147483647 h 120"/>
                <a:gd name="T60" fmla="*/ 2147483647 w 167"/>
                <a:gd name="T61" fmla="*/ 2147483647 h 120"/>
                <a:gd name="T62" fmla="*/ 2147483647 w 167"/>
                <a:gd name="T63" fmla="*/ 2147483647 h 120"/>
                <a:gd name="T64" fmla="*/ 2147483647 w 167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7" h="120">
                  <a:moveTo>
                    <a:pt x="45" y="92"/>
                  </a:moveTo>
                  <a:lnTo>
                    <a:pt x="55" y="84"/>
                  </a:lnTo>
                  <a:lnTo>
                    <a:pt x="83" y="88"/>
                  </a:lnTo>
                  <a:lnTo>
                    <a:pt x="71" y="80"/>
                  </a:lnTo>
                  <a:lnTo>
                    <a:pt x="59" y="76"/>
                  </a:lnTo>
                  <a:lnTo>
                    <a:pt x="43" y="78"/>
                  </a:lnTo>
                  <a:lnTo>
                    <a:pt x="43" y="68"/>
                  </a:lnTo>
                  <a:lnTo>
                    <a:pt x="55" y="64"/>
                  </a:lnTo>
                  <a:lnTo>
                    <a:pt x="69" y="60"/>
                  </a:lnTo>
                  <a:lnTo>
                    <a:pt x="85" y="60"/>
                  </a:lnTo>
                  <a:lnTo>
                    <a:pt x="97" y="56"/>
                  </a:lnTo>
                  <a:lnTo>
                    <a:pt x="89" y="48"/>
                  </a:lnTo>
                  <a:lnTo>
                    <a:pt x="83" y="52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65" y="42"/>
                  </a:lnTo>
                  <a:lnTo>
                    <a:pt x="61" y="48"/>
                  </a:lnTo>
                  <a:lnTo>
                    <a:pt x="55" y="48"/>
                  </a:lnTo>
                  <a:lnTo>
                    <a:pt x="51" y="56"/>
                  </a:lnTo>
                  <a:lnTo>
                    <a:pt x="37" y="64"/>
                  </a:lnTo>
                  <a:lnTo>
                    <a:pt x="27" y="58"/>
                  </a:lnTo>
                  <a:lnTo>
                    <a:pt x="11" y="46"/>
                  </a:lnTo>
                  <a:lnTo>
                    <a:pt x="7" y="36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1" y="24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19" y="8"/>
                  </a:lnTo>
                  <a:lnTo>
                    <a:pt x="33" y="8"/>
                  </a:lnTo>
                  <a:lnTo>
                    <a:pt x="47" y="10"/>
                  </a:lnTo>
                  <a:lnTo>
                    <a:pt x="51" y="26"/>
                  </a:lnTo>
                  <a:lnTo>
                    <a:pt x="55" y="12"/>
                  </a:lnTo>
                  <a:lnTo>
                    <a:pt x="63" y="10"/>
                  </a:lnTo>
                  <a:lnTo>
                    <a:pt x="73" y="14"/>
                  </a:lnTo>
                  <a:lnTo>
                    <a:pt x="75" y="22"/>
                  </a:lnTo>
                  <a:lnTo>
                    <a:pt x="77" y="28"/>
                  </a:lnTo>
                  <a:lnTo>
                    <a:pt x="83" y="36"/>
                  </a:lnTo>
                  <a:lnTo>
                    <a:pt x="89" y="38"/>
                  </a:lnTo>
                  <a:lnTo>
                    <a:pt x="87" y="24"/>
                  </a:lnTo>
                  <a:lnTo>
                    <a:pt x="83" y="12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95" y="4"/>
                  </a:lnTo>
                  <a:lnTo>
                    <a:pt x="107" y="8"/>
                  </a:lnTo>
                  <a:lnTo>
                    <a:pt x="103" y="20"/>
                  </a:lnTo>
                  <a:lnTo>
                    <a:pt x="111" y="22"/>
                  </a:lnTo>
                  <a:lnTo>
                    <a:pt x="115" y="16"/>
                  </a:lnTo>
                  <a:lnTo>
                    <a:pt x="127" y="22"/>
                  </a:lnTo>
                  <a:lnTo>
                    <a:pt x="127" y="30"/>
                  </a:lnTo>
                  <a:lnTo>
                    <a:pt x="151" y="36"/>
                  </a:lnTo>
                  <a:lnTo>
                    <a:pt x="167" y="44"/>
                  </a:lnTo>
                  <a:lnTo>
                    <a:pt x="159" y="48"/>
                  </a:lnTo>
                  <a:lnTo>
                    <a:pt x="137" y="52"/>
                  </a:lnTo>
                  <a:lnTo>
                    <a:pt x="123" y="60"/>
                  </a:lnTo>
                  <a:lnTo>
                    <a:pt x="119" y="68"/>
                  </a:lnTo>
                  <a:lnTo>
                    <a:pt x="117" y="84"/>
                  </a:lnTo>
                  <a:lnTo>
                    <a:pt x="107" y="88"/>
                  </a:lnTo>
                  <a:lnTo>
                    <a:pt x="101" y="102"/>
                  </a:lnTo>
                  <a:lnTo>
                    <a:pt x="93" y="120"/>
                  </a:lnTo>
                  <a:lnTo>
                    <a:pt x="81" y="114"/>
                  </a:lnTo>
                  <a:lnTo>
                    <a:pt x="81" y="102"/>
                  </a:lnTo>
                  <a:lnTo>
                    <a:pt x="67" y="104"/>
                  </a:lnTo>
                  <a:lnTo>
                    <a:pt x="59" y="98"/>
                  </a:lnTo>
                  <a:lnTo>
                    <a:pt x="45" y="9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183"/>
            <p:cNvSpPr>
              <a:spLocks/>
            </p:cNvSpPr>
            <p:nvPr/>
          </p:nvSpPr>
          <p:spPr bwMode="auto">
            <a:xfrm>
              <a:off x="4748213" y="1871886"/>
              <a:ext cx="228600" cy="79375"/>
            </a:xfrm>
            <a:custGeom>
              <a:avLst/>
              <a:gdLst>
                <a:gd name="T0" fmla="*/ 2147483647 w 144"/>
                <a:gd name="T1" fmla="*/ 2147483647 h 50"/>
                <a:gd name="T2" fmla="*/ 2147483647 w 144"/>
                <a:gd name="T3" fmla="*/ 2147483647 h 50"/>
                <a:gd name="T4" fmla="*/ 2147483647 w 144"/>
                <a:gd name="T5" fmla="*/ 2147483647 h 50"/>
                <a:gd name="T6" fmla="*/ 2147483647 w 144"/>
                <a:gd name="T7" fmla="*/ 2147483647 h 50"/>
                <a:gd name="T8" fmla="*/ 2147483647 w 144"/>
                <a:gd name="T9" fmla="*/ 2147483647 h 50"/>
                <a:gd name="T10" fmla="*/ 2147483647 w 144"/>
                <a:gd name="T11" fmla="*/ 2147483647 h 50"/>
                <a:gd name="T12" fmla="*/ 2147483647 w 144"/>
                <a:gd name="T13" fmla="*/ 2147483647 h 50"/>
                <a:gd name="T14" fmla="*/ 2147483647 w 144"/>
                <a:gd name="T15" fmla="*/ 2147483647 h 50"/>
                <a:gd name="T16" fmla="*/ 2147483647 w 144"/>
                <a:gd name="T17" fmla="*/ 2147483647 h 50"/>
                <a:gd name="T18" fmla="*/ 2147483647 w 144"/>
                <a:gd name="T19" fmla="*/ 2147483647 h 50"/>
                <a:gd name="T20" fmla="*/ 0 w 144"/>
                <a:gd name="T21" fmla="*/ 2147483647 h 50"/>
                <a:gd name="T22" fmla="*/ 2147483647 w 144"/>
                <a:gd name="T23" fmla="*/ 2147483647 h 50"/>
                <a:gd name="T24" fmla="*/ 2147483647 w 144"/>
                <a:gd name="T25" fmla="*/ 2147483647 h 50"/>
                <a:gd name="T26" fmla="*/ 2147483647 w 144"/>
                <a:gd name="T27" fmla="*/ 2147483647 h 50"/>
                <a:gd name="T28" fmla="*/ 2147483647 w 144"/>
                <a:gd name="T29" fmla="*/ 2147483647 h 50"/>
                <a:gd name="T30" fmla="*/ 2147483647 w 144"/>
                <a:gd name="T31" fmla="*/ 2147483647 h 50"/>
                <a:gd name="T32" fmla="*/ 2147483647 w 144"/>
                <a:gd name="T33" fmla="*/ 2147483647 h 50"/>
                <a:gd name="T34" fmla="*/ 2147483647 w 144"/>
                <a:gd name="T35" fmla="*/ 0 h 50"/>
                <a:gd name="T36" fmla="*/ 2147483647 w 144"/>
                <a:gd name="T37" fmla="*/ 2147483647 h 50"/>
                <a:gd name="T38" fmla="*/ 2147483647 w 144"/>
                <a:gd name="T39" fmla="*/ 2147483647 h 50"/>
                <a:gd name="T40" fmla="*/ 2147483647 w 144"/>
                <a:gd name="T41" fmla="*/ 2147483647 h 50"/>
                <a:gd name="T42" fmla="*/ 2147483647 w 144"/>
                <a:gd name="T43" fmla="*/ 2147483647 h 50"/>
                <a:gd name="T44" fmla="*/ 2147483647 w 144"/>
                <a:gd name="T45" fmla="*/ 2147483647 h 50"/>
                <a:gd name="T46" fmla="*/ 2147483647 w 144"/>
                <a:gd name="T47" fmla="*/ 2147483647 h 50"/>
                <a:gd name="T48" fmla="*/ 2147483647 w 144"/>
                <a:gd name="T49" fmla="*/ 2147483647 h 50"/>
                <a:gd name="T50" fmla="*/ 2147483647 w 144"/>
                <a:gd name="T51" fmla="*/ 2147483647 h 50"/>
                <a:gd name="T52" fmla="*/ 2147483647 w 144"/>
                <a:gd name="T53" fmla="*/ 2147483647 h 50"/>
                <a:gd name="T54" fmla="*/ 2147483647 w 144"/>
                <a:gd name="T55" fmla="*/ 2147483647 h 50"/>
                <a:gd name="T56" fmla="*/ 2147483647 w 144"/>
                <a:gd name="T57" fmla="*/ 2147483647 h 50"/>
                <a:gd name="T58" fmla="*/ 2147483647 w 144"/>
                <a:gd name="T59" fmla="*/ 2147483647 h 50"/>
                <a:gd name="T60" fmla="*/ 2147483647 w 144"/>
                <a:gd name="T61" fmla="*/ 2147483647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4" h="50">
                  <a:moveTo>
                    <a:pt x="62" y="38"/>
                  </a:moveTo>
                  <a:lnTo>
                    <a:pt x="52" y="38"/>
                  </a:lnTo>
                  <a:lnTo>
                    <a:pt x="34" y="38"/>
                  </a:lnTo>
                  <a:lnTo>
                    <a:pt x="36" y="30"/>
                  </a:lnTo>
                  <a:lnTo>
                    <a:pt x="54" y="28"/>
                  </a:lnTo>
                  <a:lnTo>
                    <a:pt x="60" y="24"/>
                  </a:lnTo>
                  <a:lnTo>
                    <a:pt x="50" y="22"/>
                  </a:lnTo>
                  <a:lnTo>
                    <a:pt x="34" y="22"/>
                  </a:lnTo>
                  <a:lnTo>
                    <a:pt x="18" y="26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10" y="14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46" y="10"/>
                  </a:lnTo>
                  <a:lnTo>
                    <a:pt x="56" y="10"/>
                  </a:lnTo>
                  <a:lnTo>
                    <a:pt x="66" y="12"/>
                  </a:lnTo>
                  <a:lnTo>
                    <a:pt x="74" y="0"/>
                  </a:lnTo>
                  <a:lnTo>
                    <a:pt x="82" y="14"/>
                  </a:lnTo>
                  <a:lnTo>
                    <a:pt x="96" y="8"/>
                  </a:lnTo>
                  <a:lnTo>
                    <a:pt x="114" y="10"/>
                  </a:lnTo>
                  <a:lnTo>
                    <a:pt x="132" y="14"/>
                  </a:lnTo>
                  <a:lnTo>
                    <a:pt x="144" y="16"/>
                  </a:lnTo>
                  <a:lnTo>
                    <a:pt x="138" y="22"/>
                  </a:lnTo>
                  <a:lnTo>
                    <a:pt x="122" y="30"/>
                  </a:lnTo>
                  <a:lnTo>
                    <a:pt x="114" y="38"/>
                  </a:lnTo>
                  <a:lnTo>
                    <a:pt x="100" y="38"/>
                  </a:lnTo>
                  <a:lnTo>
                    <a:pt x="92" y="50"/>
                  </a:lnTo>
                  <a:lnTo>
                    <a:pt x="74" y="46"/>
                  </a:lnTo>
                  <a:lnTo>
                    <a:pt x="68" y="38"/>
                  </a:lnTo>
                  <a:lnTo>
                    <a:pt x="62" y="3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184"/>
            <p:cNvSpPr>
              <a:spLocks/>
            </p:cNvSpPr>
            <p:nvPr/>
          </p:nvSpPr>
          <p:spPr bwMode="auto">
            <a:xfrm>
              <a:off x="4811713" y="2002061"/>
              <a:ext cx="92075" cy="50800"/>
            </a:xfrm>
            <a:custGeom>
              <a:avLst/>
              <a:gdLst>
                <a:gd name="T0" fmla="*/ 2147483647 w 58"/>
                <a:gd name="T1" fmla="*/ 2147483647 h 32"/>
                <a:gd name="T2" fmla="*/ 2147483647 w 58"/>
                <a:gd name="T3" fmla="*/ 2147483647 h 32"/>
                <a:gd name="T4" fmla="*/ 2147483647 w 58"/>
                <a:gd name="T5" fmla="*/ 0 h 32"/>
                <a:gd name="T6" fmla="*/ 2147483647 w 58"/>
                <a:gd name="T7" fmla="*/ 0 h 32"/>
                <a:gd name="T8" fmla="*/ 2147483647 w 58"/>
                <a:gd name="T9" fmla="*/ 2147483647 h 32"/>
                <a:gd name="T10" fmla="*/ 2147483647 w 58"/>
                <a:gd name="T11" fmla="*/ 2147483647 h 32"/>
                <a:gd name="T12" fmla="*/ 2147483647 w 58"/>
                <a:gd name="T13" fmla="*/ 2147483647 h 32"/>
                <a:gd name="T14" fmla="*/ 2147483647 w 58"/>
                <a:gd name="T15" fmla="*/ 2147483647 h 32"/>
                <a:gd name="T16" fmla="*/ 2147483647 w 58"/>
                <a:gd name="T17" fmla="*/ 2147483647 h 32"/>
                <a:gd name="T18" fmla="*/ 2147483647 w 58"/>
                <a:gd name="T19" fmla="*/ 2147483647 h 32"/>
                <a:gd name="T20" fmla="*/ 2147483647 w 58"/>
                <a:gd name="T21" fmla="*/ 2147483647 h 32"/>
                <a:gd name="T22" fmla="*/ 2147483647 w 58"/>
                <a:gd name="T23" fmla="*/ 2147483647 h 32"/>
                <a:gd name="T24" fmla="*/ 2147483647 w 58"/>
                <a:gd name="T25" fmla="*/ 2147483647 h 32"/>
                <a:gd name="T26" fmla="*/ 2147483647 w 58"/>
                <a:gd name="T27" fmla="*/ 2147483647 h 32"/>
                <a:gd name="T28" fmla="*/ 0 w 58"/>
                <a:gd name="T29" fmla="*/ 2147483647 h 32"/>
                <a:gd name="T30" fmla="*/ 2147483647 w 58"/>
                <a:gd name="T31" fmla="*/ 2147483647 h 32"/>
                <a:gd name="T32" fmla="*/ 2147483647 w 58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32">
                  <a:moveTo>
                    <a:pt x="10" y="8"/>
                  </a:moveTo>
                  <a:lnTo>
                    <a:pt x="14" y="4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2" y="8"/>
                  </a:lnTo>
                  <a:lnTo>
                    <a:pt x="48" y="12"/>
                  </a:lnTo>
                  <a:lnTo>
                    <a:pt x="58" y="12"/>
                  </a:lnTo>
                  <a:lnTo>
                    <a:pt x="52" y="20"/>
                  </a:lnTo>
                  <a:lnTo>
                    <a:pt x="38" y="28"/>
                  </a:lnTo>
                  <a:lnTo>
                    <a:pt x="26" y="32"/>
                  </a:lnTo>
                  <a:lnTo>
                    <a:pt x="26" y="20"/>
                  </a:lnTo>
                  <a:lnTo>
                    <a:pt x="18" y="20"/>
                  </a:lnTo>
                  <a:lnTo>
                    <a:pt x="10" y="22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6" y="14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185"/>
            <p:cNvSpPr>
              <a:spLocks/>
            </p:cNvSpPr>
            <p:nvPr/>
          </p:nvSpPr>
          <p:spPr bwMode="auto">
            <a:xfrm>
              <a:off x="5386388" y="3440336"/>
              <a:ext cx="82550" cy="69850"/>
            </a:xfrm>
            <a:custGeom>
              <a:avLst/>
              <a:gdLst>
                <a:gd name="T0" fmla="*/ 0 w 52"/>
                <a:gd name="T1" fmla="*/ 2147483647 h 44"/>
                <a:gd name="T2" fmla="*/ 2147483647 w 52"/>
                <a:gd name="T3" fmla="*/ 2147483647 h 44"/>
                <a:gd name="T4" fmla="*/ 2147483647 w 52"/>
                <a:gd name="T5" fmla="*/ 0 h 44"/>
                <a:gd name="T6" fmla="*/ 2147483647 w 52"/>
                <a:gd name="T7" fmla="*/ 0 h 44"/>
                <a:gd name="T8" fmla="*/ 2147483647 w 52"/>
                <a:gd name="T9" fmla="*/ 2147483647 h 44"/>
                <a:gd name="T10" fmla="*/ 2147483647 w 52"/>
                <a:gd name="T11" fmla="*/ 2147483647 h 44"/>
                <a:gd name="T12" fmla="*/ 2147483647 w 52"/>
                <a:gd name="T13" fmla="*/ 2147483647 h 44"/>
                <a:gd name="T14" fmla="*/ 2147483647 w 52"/>
                <a:gd name="T15" fmla="*/ 2147483647 h 44"/>
                <a:gd name="T16" fmla="*/ 2147483647 w 52"/>
                <a:gd name="T17" fmla="*/ 2147483647 h 44"/>
                <a:gd name="T18" fmla="*/ 2147483647 w 52"/>
                <a:gd name="T19" fmla="*/ 2147483647 h 44"/>
                <a:gd name="T20" fmla="*/ 2147483647 w 52"/>
                <a:gd name="T21" fmla="*/ 2147483647 h 44"/>
                <a:gd name="T22" fmla="*/ 2147483647 w 52"/>
                <a:gd name="T23" fmla="*/ 2147483647 h 44"/>
                <a:gd name="T24" fmla="*/ 2147483647 w 52"/>
                <a:gd name="T25" fmla="*/ 2147483647 h 44"/>
                <a:gd name="T26" fmla="*/ 2147483647 w 52"/>
                <a:gd name="T27" fmla="*/ 2147483647 h 44"/>
                <a:gd name="T28" fmla="*/ 2147483647 w 52"/>
                <a:gd name="T29" fmla="*/ 2147483647 h 44"/>
                <a:gd name="T30" fmla="*/ 2147483647 w 52"/>
                <a:gd name="T31" fmla="*/ 2147483647 h 44"/>
                <a:gd name="T32" fmla="*/ 2147483647 w 52"/>
                <a:gd name="T33" fmla="*/ 2147483647 h 44"/>
                <a:gd name="T34" fmla="*/ 2147483647 w 52"/>
                <a:gd name="T35" fmla="*/ 2147483647 h 44"/>
                <a:gd name="T36" fmla="*/ 2147483647 w 52"/>
                <a:gd name="T37" fmla="*/ 2147483647 h 44"/>
                <a:gd name="T38" fmla="*/ 2147483647 w 52"/>
                <a:gd name="T39" fmla="*/ 2147483647 h 44"/>
                <a:gd name="T40" fmla="*/ 0 w 52"/>
                <a:gd name="T41" fmla="*/ 2147483647 h 44"/>
                <a:gd name="T42" fmla="*/ 0 w 52"/>
                <a:gd name="T43" fmla="*/ 2147483647 h 44"/>
                <a:gd name="T44" fmla="*/ 0 w 52"/>
                <a:gd name="T45" fmla="*/ 2147483647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2" h="44">
                  <a:moveTo>
                    <a:pt x="0" y="6"/>
                  </a:moveTo>
                  <a:lnTo>
                    <a:pt x="6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8"/>
                  </a:lnTo>
                  <a:lnTo>
                    <a:pt x="36" y="24"/>
                  </a:lnTo>
                  <a:lnTo>
                    <a:pt x="40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2" y="38"/>
                  </a:lnTo>
                  <a:lnTo>
                    <a:pt x="50" y="44"/>
                  </a:lnTo>
                  <a:lnTo>
                    <a:pt x="42" y="42"/>
                  </a:lnTo>
                  <a:lnTo>
                    <a:pt x="40" y="34"/>
                  </a:lnTo>
                  <a:lnTo>
                    <a:pt x="34" y="32"/>
                  </a:lnTo>
                  <a:lnTo>
                    <a:pt x="28" y="28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186"/>
            <p:cNvSpPr>
              <a:spLocks/>
            </p:cNvSpPr>
            <p:nvPr/>
          </p:nvSpPr>
          <p:spPr bwMode="auto">
            <a:xfrm>
              <a:off x="5424488" y="3421286"/>
              <a:ext cx="133350" cy="104775"/>
            </a:xfrm>
            <a:custGeom>
              <a:avLst/>
              <a:gdLst>
                <a:gd name="T0" fmla="*/ 2147483647 w 84"/>
                <a:gd name="T1" fmla="*/ 0 h 66"/>
                <a:gd name="T2" fmla="*/ 2147483647 w 84"/>
                <a:gd name="T3" fmla="*/ 2147483647 h 66"/>
                <a:gd name="T4" fmla="*/ 2147483647 w 84"/>
                <a:gd name="T5" fmla="*/ 2147483647 h 66"/>
                <a:gd name="T6" fmla="*/ 2147483647 w 84"/>
                <a:gd name="T7" fmla="*/ 2147483647 h 66"/>
                <a:gd name="T8" fmla="*/ 2147483647 w 84"/>
                <a:gd name="T9" fmla="*/ 2147483647 h 66"/>
                <a:gd name="T10" fmla="*/ 2147483647 w 84"/>
                <a:gd name="T11" fmla="*/ 2147483647 h 66"/>
                <a:gd name="T12" fmla="*/ 2147483647 w 84"/>
                <a:gd name="T13" fmla="*/ 2147483647 h 66"/>
                <a:gd name="T14" fmla="*/ 2147483647 w 84"/>
                <a:gd name="T15" fmla="*/ 2147483647 h 66"/>
                <a:gd name="T16" fmla="*/ 2147483647 w 84"/>
                <a:gd name="T17" fmla="*/ 2147483647 h 66"/>
                <a:gd name="T18" fmla="*/ 2147483647 w 84"/>
                <a:gd name="T19" fmla="*/ 2147483647 h 66"/>
                <a:gd name="T20" fmla="*/ 2147483647 w 84"/>
                <a:gd name="T21" fmla="*/ 2147483647 h 66"/>
                <a:gd name="T22" fmla="*/ 2147483647 w 84"/>
                <a:gd name="T23" fmla="*/ 2147483647 h 66"/>
                <a:gd name="T24" fmla="*/ 2147483647 w 84"/>
                <a:gd name="T25" fmla="*/ 2147483647 h 66"/>
                <a:gd name="T26" fmla="*/ 2147483647 w 84"/>
                <a:gd name="T27" fmla="*/ 2147483647 h 66"/>
                <a:gd name="T28" fmla="*/ 2147483647 w 84"/>
                <a:gd name="T29" fmla="*/ 2147483647 h 66"/>
                <a:gd name="T30" fmla="*/ 2147483647 w 84"/>
                <a:gd name="T31" fmla="*/ 2147483647 h 66"/>
                <a:gd name="T32" fmla="*/ 2147483647 w 84"/>
                <a:gd name="T33" fmla="*/ 2147483647 h 66"/>
                <a:gd name="T34" fmla="*/ 2147483647 w 84"/>
                <a:gd name="T35" fmla="*/ 2147483647 h 66"/>
                <a:gd name="T36" fmla="*/ 2147483647 w 84"/>
                <a:gd name="T37" fmla="*/ 2147483647 h 66"/>
                <a:gd name="T38" fmla="*/ 2147483647 w 84"/>
                <a:gd name="T39" fmla="*/ 2147483647 h 66"/>
                <a:gd name="T40" fmla="*/ 2147483647 w 84"/>
                <a:gd name="T41" fmla="*/ 2147483647 h 66"/>
                <a:gd name="T42" fmla="*/ 2147483647 w 84"/>
                <a:gd name="T43" fmla="*/ 2147483647 h 66"/>
                <a:gd name="T44" fmla="*/ 2147483647 w 84"/>
                <a:gd name="T45" fmla="*/ 2147483647 h 66"/>
                <a:gd name="T46" fmla="*/ 2147483647 w 84"/>
                <a:gd name="T47" fmla="*/ 2147483647 h 66"/>
                <a:gd name="T48" fmla="*/ 2147483647 w 84"/>
                <a:gd name="T49" fmla="*/ 2147483647 h 66"/>
                <a:gd name="T50" fmla="*/ 2147483647 w 84"/>
                <a:gd name="T51" fmla="*/ 2147483647 h 66"/>
                <a:gd name="T52" fmla="*/ 2147483647 w 84"/>
                <a:gd name="T53" fmla="*/ 2147483647 h 66"/>
                <a:gd name="T54" fmla="*/ 2147483647 w 84"/>
                <a:gd name="T55" fmla="*/ 2147483647 h 66"/>
                <a:gd name="T56" fmla="*/ 2147483647 w 84"/>
                <a:gd name="T57" fmla="*/ 2147483647 h 66"/>
                <a:gd name="T58" fmla="*/ 2147483647 w 84"/>
                <a:gd name="T59" fmla="*/ 2147483647 h 66"/>
                <a:gd name="T60" fmla="*/ 2147483647 w 84"/>
                <a:gd name="T61" fmla="*/ 2147483647 h 66"/>
                <a:gd name="T62" fmla="*/ 2147483647 w 84"/>
                <a:gd name="T63" fmla="*/ 2147483647 h 66"/>
                <a:gd name="T64" fmla="*/ 2147483647 w 84"/>
                <a:gd name="T65" fmla="*/ 2147483647 h 66"/>
                <a:gd name="T66" fmla="*/ 2147483647 w 84"/>
                <a:gd name="T67" fmla="*/ 2147483647 h 66"/>
                <a:gd name="T68" fmla="*/ 2147483647 w 84"/>
                <a:gd name="T69" fmla="*/ 2147483647 h 66"/>
                <a:gd name="T70" fmla="*/ 2147483647 w 84"/>
                <a:gd name="T71" fmla="*/ 2147483647 h 66"/>
                <a:gd name="T72" fmla="*/ 2147483647 w 84"/>
                <a:gd name="T73" fmla="*/ 2147483647 h 66"/>
                <a:gd name="T74" fmla="*/ 2147483647 w 84"/>
                <a:gd name="T75" fmla="*/ 2147483647 h 66"/>
                <a:gd name="T76" fmla="*/ 2147483647 w 84"/>
                <a:gd name="T77" fmla="*/ 2147483647 h 66"/>
                <a:gd name="T78" fmla="*/ 0 w 84"/>
                <a:gd name="T79" fmla="*/ 2147483647 h 66"/>
                <a:gd name="T80" fmla="*/ 2147483647 w 84"/>
                <a:gd name="T81" fmla="*/ 2147483647 h 66"/>
                <a:gd name="T82" fmla="*/ 2147483647 w 84"/>
                <a:gd name="T83" fmla="*/ 2147483647 h 66"/>
                <a:gd name="T84" fmla="*/ 2147483647 w 84"/>
                <a:gd name="T85" fmla="*/ 2147483647 h 66"/>
                <a:gd name="T86" fmla="*/ 2147483647 w 84"/>
                <a:gd name="T87" fmla="*/ 2147483647 h 66"/>
                <a:gd name="T88" fmla="*/ 2147483647 w 84"/>
                <a:gd name="T89" fmla="*/ 2147483647 h 66"/>
                <a:gd name="T90" fmla="*/ 2147483647 w 84"/>
                <a:gd name="T91" fmla="*/ 2147483647 h 66"/>
                <a:gd name="T92" fmla="*/ 2147483647 w 84"/>
                <a:gd name="T93" fmla="*/ 2147483647 h 66"/>
                <a:gd name="T94" fmla="*/ 2147483647 w 84"/>
                <a:gd name="T95" fmla="*/ 0 h 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4" h="66">
                  <a:moveTo>
                    <a:pt x="20" y="0"/>
                  </a:moveTo>
                  <a:lnTo>
                    <a:pt x="26" y="2"/>
                  </a:lnTo>
                  <a:lnTo>
                    <a:pt x="32" y="8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2" y="6"/>
                  </a:lnTo>
                  <a:lnTo>
                    <a:pt x="56" y="2"/>
                  </a:lnTo>
                  <a:lnTo>
                    <a:pt x="60" y="8"/>
                  </a:lnTo>
                  <a:lnTo>
                    <a:pt x="66" y="20"/>
                  </a:lnTo>
                  <a:lnTo>
                    <a:pt x="70" y="24"/>
                  </a:lnTo>
                  <a:lnTo>
                    <a:pt x="80" y="28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2" y="36"/>
                  </a:lnTo>
                  <a:lnTo>
                    <a:pt x="68" y="38"/>
                  </a:lnTo>
                  <a:lnTo>
                    <a:pt x="66" y="44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52" y="66"/>
                  </a:lnTo>
                  <a:lnTo>
                    <a:pt x="46" y="62"/>
                  </a:lnTo>
                  <a:lnTo>
                    <a:pt x="52" y="58"/>
                  </a:lnTo>
                  <a:lnTo>
                    <a:pt x="48" y="52"/>
                  </a:lnTo>
                  <a:lnTo>
                    <a:pt x="48" y="44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8"/>
                  </a:lnTo>
                  <a:lnTo>
                    <a:pt x="32" y="52"/>
                  </a:lnTo>
                  <a:lnTo>
                    <a:pt x="26" y="56"/>
                  </a:lnTo>
                  <a:lnTo>
                    <a:pt x="28" y="50"/>
                  </a:lnTo>
                  <a:lnTo>
                    <a:pt x="26" y="46"/>
                  </a:lnTo>
                  <a:lnTo>
                    <a:pt x="12" y="36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6" y="8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6" y="14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187"/>
            <p:cNvSpPr>
              <a:spLocks/>
            </p:cNvSpPr>
            <p:nvPr/>
          </p:nvSpPr>
          <p:spPr bwMode="auto">
            <a:xfrm>
              <a:off x="5294313" y="3370486"/>
              <a:ext cx="171450" cy="79375"/>
            </a:xfrm>
            <a:custGeom>
              <a:avLst/>
              <a:gdLst>
                <a:gd name="T0" fmla="*/ 0 w 108"/>
                <a:gd name="T1" fmla="*/ 2147483647 h 50"/>
                <a:gd name="T2" fmla="*/ 2147483647 w 108"/>
                <a:gd name="T3" fmla="*/ 0 h 50"/>
                <a:gd name="T4" fmla="*/ 2147483647 w 108"/>
                <a:gd name="T5" fmla="*/ 2147483647 h 50"/>
                <a:gd name="T6" fmla="*/ 2147483647 w 108"/>
                <a:gd name="T7" fmla="*/ 2147483647 h 50"/>
                <a:gd name="T8" fmla="*/ 2147483647 w 108"/>
                <a:gd name="T9" fmla="*/ 2147483647 h 50"/>
                <a:gd name="T10" fmla="*/ 2147483647 w 108"/>
                <a:gd name="T11" fmla="*/ 2147483647 h 50"/>
                <a:gd name="T12" fmla="*/ 2147483647 w 108"/>
                <a:gd name="T13" fmla="*/ 2147483647 h 50"/>
                <a:gd name="T14" fmla="*/ 2147483647 w 108"/>
                <a:gd name="T15" fmla="*/ 2147483647 h 50"/>
                <a:gd name="T16" fmla="*/ 2147483647 w 108"/>
                <a:gd name="T17" fmla="*/ 2147483647 h 50"/>
                <a:gd name="T18" fmla="*/ 2147483647 w 108"/>
                <a:gd name="T19" fmla="*/ 2147483647 h 50"/>
                <a:gd name="T20" fmla="*/ 2147483647 w 108"/>
                <a:gd name="T21" fmla="*/ 2147483647 h 50"/>
                <a:gd name="T22" fmla="*/ 2147483647 w 108"/>
                <a:gd name="T23" fmla="*/ 2147483647 h 50"/>
                <a:gd name="T24" fmla="*/ 2147483647 w 108"/>
                <a:gd name="T25" fmla="*/ 2147483647 h 50"/>
                <a:gd name="T26" fmla="*/ 2147483647 w 108"/>
                <a:gd name="T27" fmla="*/ 2147483647 h 50"/>
                <a:gd name="T28" fmla="*/ 2147483647 w 108"/>
                <a:gd name="T29" fmla="*/ 2147483647 h 50"/>
                <a:gd name="T30" fmla="*/ 2147483647 w 108"/>
                <a:gd name="T31" fmla="*/ 2147483647 h 50"/>
                <a:gd name="T32" fmla="*/ 2147483647 w 108"/>
                <a:gd name="T33" fmla="*/ 2147483647 h 50"/>
                <a:gd name="T34" fmla="*/ 2147483647 w 108"/>
                <a:gd name="T35" fmla="*/ 2147483647 h 50"/>
                <a:gd name="T36" fmla="*/ 2147483647 w 108"/>
                <a:gd name="T37" fmla="*/ 2147483647 h 50"/>
                <a:gd name="T38" fmla="*/ 2147483647 w 108"/>
                <a:gd name="T39" fmla="*/ 2147483647 h 50"/>
                <a:gd name="T40" fmla="*/ 2147483647 w 108"/>
                <a:gd name="T41" fmla="*/ 2147483647 h 50"/>
                <a:gd name="T42" fmla="*/ 2147483647 w 108"/>
                <a:gd name="T43" fmla="*/ 2147483647 h 50"/>
                <a:gd name="T44" fmla="*/ 2147483647 w 108"/>
                <a:gd name="T45" fmla="*/ 2147483647 h 50"/>
                <a:gd name="T46" fmla="*/ 2147483647 w 108"/>
                <a:gd name="T47" fmla="*/ 2147483647 h 50"/>
                <a:gd name="T48" fmla="*/ 2147483647 w 108"/>
                <a:gd name="T49" fmla="*/ 2147483647 h 50"/>
                <a:gd name="T50" fmla="*/ 2147483647 w 108"/>
                <a:gd name="T51" fmla="*/ 2147483647 h 50"/>
                <a:gd name="T52" fmla="*/ 2147483647 w 108"/>
                <a:gd name="T53" fmla="*/ 2147483647 h 50"/>
                <a:gd name="T54" fmla="*/ 2147483647 w 108"/>
                <a:gd name="T55" fmla="*/ 2147483647 h 50"/>
                <a:gd name="T56" fmla="*/ 2147483647 w 108"/>
                <a:gd name="T57" fmla="*/ 2147483647 h 50"/>
                <a:gd name="T58" fmla="*/ 2147483647 w 108"/>
                <a:gd name="T59" fmla="*/ 2147483647 h 50"/>
                <a:gd name="T60" fmla="*/ 2147483647 w 108"/>
                <a:gd name="T61" fmla="*/ 2147483647 h 50"/>
                <a:gd name="T62" fmla="*/ 2147483647 w 108"/>
                <a:gd name="T63" fmla="*/ 2147483647 h 50"/>
                <a:gd name="T64" fmla="*/ 2147483647 w 108"/>
                <a:gd name="T65" fmla="*/ 2147483647 h 50"/>
                <a:gd name="T66" fmla="*/ 2147483647 w 108"/>
                <a:gd name="T67" fmla="*/ 2147483647 h 50"/>
                <a:gd name="T68" fmla="*/ 0 w 108"/>
                <a:gd name="T69" fmla="*/ 2147483647 h 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8" h="50">
                  <a:moveTo>
                    <a:pt x="0" y="2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52" y="12"/>
                  </a:lnTo>
                  <a:lnTo>
                    <a:pt x="56" y="1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82" y="16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102" y="32"/>
                  </a:lnTo>
                  <a:lnTo>
                    <a:pt x="98" y="34"/>
                  </a:lnTo>
                  <a:lnTo>
                    <a:pt x="104" y="40"/>
                  </a:lnTo>
                  <a:lnTo>
                    <a:pt x="108" y="46"/>
                  </a:lnTo>
                  <a:lnTo>
                    <a:pt x="106" y="50"/>
                  </a:lnTo>
                  <a:lnTo>
                    <a:pt x="100" y="50"/>
                  </a:lnTo>
                  <a:lnTo>
                    <a:pt x="88" y="40"/>
                  </a:lnTo>
                  <a:lnTo>
                    <a:pt x="82" y="44"/>
                  </a:lnTo>
                  <a:lnTo>
                    <a:pt x="74" y="44"/>
                  </a:lnTo>
                  <a:lnTo>
                    <a:pt x="66" y="46"/>
                  </a:lnTo>
                  <a:lnTo>
                    <a:pt x="58" y="50"/>
                  </a:lnTo>
                  <a:lnTo>
                    <a:pt x="52" y="46"/>
                  </a:lnTo>
                  <a:lnTo>
                    <a:pt x="46" y="40"/>
                  </a:lnTo>
                  <a:lnTo>
                    <a:pt x="38" y="38"/>
                  </a:lnTo>
                  <a:lnTo>
                    <a:pt x="36" y="44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26" y="22"/>
                  </a:lnTo>
                  <a:lnTo>
                    <a:pt x="20" y="14"/>
                  </a:lnTo>
                  <a:lnTo>
                    <a:pt x="12" y="10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rgbClr val="2929A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188"/>
            <p:cNvSpPr>
              <a:spLocks/>
            </p:cNvSpPr>
            <p:nvPr/>
          </p:nvSpPr>
          <p:spPr bwMode="auto">
            <a:xfrm>
              <a:off x="5614988" y="3399061"/>
              <a:ext cx="352425" cy="219075"/>
            </a:xfrm>
            <a:custGeom>
              <a:avLst/>
              <a:gdLst>
                <a:gd name="T0" fmla="*/ 2147483647 w 222"/>
                <a:gd name="T1" fmla="*/ 2147483647 h 138"/>
                <a:gd name="T2" fmla="*/ 2147483647 w 222"/>
                <a:gd name="T3" fmla="*/ 2147483647 h 138"/>
                <a:gd name="T4" fmla="*/ 2147483647 w 222"/>
                <a:gd name="T5" fmla="*/ 2147483647 h 138"/>
                <a:gd name="T6" fmla="*/ 2147483647 w 222"/>
                <a:gd name="T7" fmla="*/ 2147483647 h 138"/>
                <a:gd name="T8" fmla="*/ 2147483647 w 222"/>
                <a:gd name="T9" fmla="*/ 2147483647 h 138"/>
                <a:gd name="T10" fmla="*/ 0 w 222"/>
                <a:gd name="T11" fmla="*/ 2147483647 h 138"/>
                <a:gd name="T12" fmla="*/ 0 w 222"/>
                <a:gd name="T13" fmla="*/ 2147483647 h 138"/>
                <a:gd name="T14" fmla="*/ 2147483647 w 222"/>
                <a:gd name="T15" fmla="*/ 2147483647 h 138"/>
                <a:gd name="T16" fmla="*/ 2147483647 w 222"/>
                <a:gd name="T17" fmla="*/ 2147483647 h 138"/>
                <a:gd name="T18" fmla="*/ 2147483647 w 222"/>
                <a:gd name="T19" fmla="*/ 2147483647 h 138"/>
                <a:gd name="T20" fmla="*/ 2147483647 w 222"/>
                <a:gd name="T21" fmla="*/ 2147483647 h 138"/>
                <a:gd name="T22" fmla="*/ 2147483647 w 222"/>
                <a:gd name="T23" fmla="*/ 2147483647 h 138"/>
                <a:gd name="T24" fmla="*/ 2147483647 w 222"/>
                <a:gd name="T25" fmla="*/ 2147483647 h 138"/>
                <a:gd name="T26" fmla="*/ 2147483647 w 222"/>
                <a:gd name="T27" fmla="*/ 2147483647 h 138"/>
                <a:gd name="T28" fmla="*/ 2147483647 w 222"/>
                <a:gd name="T29" fmla="*/ 2147483647 h 138"/>
                <a:gd name="T30" fmla="*/ 2147483647 w 222"/>
                <a:gd name="T31" fmla="*/ 2147483647 h 138"/>
                <a:gd name="T32" fmla="*/ 0 w 222"/>
                <a:gd name="T33" fmla="*/ 2147483647 h 138"/>
                <a:gd name="T34" fmla="*/ 0 w 222"/>
                <a:gd name="T35" fmla="*/ 2147483647 h 138"/>
                <a:gd name="T36" fmla="*/ 2147483647 w 222"/>
                <a:gd name="T37" fmla="*/ 2147483647 h 138"/>
                <a:gd name="T38" fmla="*/ 2147483647 w 222"/>
                <a:gd name="T39" fmla="*/ 2147483647 h 138"/>
                <a:gd name="T40" fmla="*/ 2147483647 w 222"/>
                <a:gd name="T41" fmla="*/ 2147483647 h 138"/>
                <a:gd name="T42" fmla="*/ 2147483647 w 222"/>
                <a:gd name="T43" fmla="*/ 2147483647 h 138"/>
                <a:gd name="T44" fmla="*/ 2147483647 w 222"/>
                <a:gd name="T45" fmla="*/ 2147483647 h 138"/>
                <a:gd name="T46" fmla="*/ 2147483647 w 222"/>
                <a:gd name="T47" fmla="*/ 2147483647 h 138"/>
                <a:gd name="T48" fmla="*/ 2147483647 w 222"/>
                <a:gd name="T49" fmla="*/ 2147483647 h 138"/>
                <a:gd name="T50" fmla="*/ 2147483647 w 222"/>
                <a:gd name="T51" fmla="*/ 0 h 138"/>
                <a:gd name="T52" fmla="*/ 2147483647 w 222"/>
                <a:gd name="T53" fmla="*/ 2147483647 h 138"/>
                <a:gd name="T54" fmla="*/ 2147483647 w 222"/>
                <a:gd name="T55" fmla="*/ 2147483647 h 138"/>
                <a:gd name="T56" fmla="*/ 2147483647 w 222"/>
                <a:gd name="T57" fmla="*/ 2147483647 h 138"/>
                <a:gd name="T58" fmla="*/ 2147483647 w 222"/>
                <a:gd name="T59" fmla="*/ 2147483647 h 138"/>
                <a:gd name="T60" fmla="*/ 2147483647 w 222"/>
                <a:gd name="T61" fmla="*/ 2147483647 h 138"/>
                <a:gd name="T62" fmla="*/ 2147483647 w 222"/>
                <a:gd name="T63" fmla="*/ 2147483647 h 138"/>
                <a:gd name="T64" fmla="*/ 2147483647 w 222"/>
                <a:gd name="T65" fmla="*/ 2147483647 h 138"/>
                <a:gd name="T66" fmla="*/ 2147483647 w 222"/>
                <a:gd name="T67" fmla="*/ 2147483647 h 138"/>
                <a:gd name="T68" fmla="*/ 2147483647 w 222"/>
                <a:gd name="T69" fmla="*/ 2147483647 h 138"/>
                <a:gd name="T70" fmla="*/ 2147483647 w 222"/>
                <a:gd name="T71" fmla="*/ 2147483647 h 138"/>
                <a:gd name="T72" fmla="*/ 2147483647 w 222"/>
                <a:gd name="T73" fmla="*/ 2147483647 h 138"/>
                <a:gd name="T74" fmla="*/ 2147483647 w 222"/>
                <a:gd name="T75" fmla="*/ 2147483647 h 138"/>
                <a:gd name="T76" fmla="*/ 2147483647 w 222"/>
                <a:gd name="T77" fmla="*/ 2147483647 h 138"/>
                <a:gd name="T78" fmla="*/ 2147483647 w 222"/>
                <a:gd name="T79" fmla="*/ 2147483647 h 138"/>
                <a:gd name="T80" fmla="*/ 2147483647 w 222"/>
                <a:gd name="T81" fmla="*/ 2147483647 h 138"/>
                <a:gd name="T82" fmla="*/ 2147483647 w 222"/>
                <a:gd name="T83" fmla="*/ 2147483647 h 138"/>
                <a:gd name="T84" fmla="*/ 2147483647 w 222"/>
                <a:gd name="T85" fmla="*/ 2147483647 h 138"/>
                <a:gd name="T86" fmla="*/ 2147483647 w 222"/>
                <a:gd name="T87" fmla="*/ 2147483647 h 138"/>
                <a:gd name="T88" fmla="*/ 2147483647 w 222"/>
                <a:gd name="T89" fmla="*/ 2147483647 h 138"/>
                <a:gd name="T90" fmla="*/ 2147483647 w 222"/>
                <a:gd name="T91" fmla="*/ 2147483647 h 138"/>
                <a:gd name="T92" fmla="*/ 2147483647 w 222"/>
                <a:gd name="T93" fmla="*/ 2147483647 h 138"/>
                <a:gd name="T94" fmla="*/ 2147483647 w 222"/>
                <a:gd name="T95" fmla="*/ 2147483647 h 138"/>
                <a:gd name="T96" fmla="*/ 2147483647 w 222"/>
                <a:gd name="T97" fmla="*/ 2147483647 h 1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2" h="138">
                  <a:moveTo>
                    <a:pt x="20" y="104"/>
                  </a:moveTo>
                  <a:lnTo>
                    <a:pt x="18" y="80"/>
                  </a:lnTo>
                  <a:lnTo>
                    <a:pt x="24" y="72"/>
                  </a:lnTo>
                  <a:lnTo>
                    <a:pt x="12" y="56"/>
                  </a:lnTo>
                  <a:lnTo>
                    <a:pt x="8" y="5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4" y="32"/>
                  </a:lnTo>
                  <a:lnTo>
                    <a:pt x="26" y="24"/>
                  </a:lnTo>
                  <a:lnTo>
                    <a:pt x="20" y="16"/>
                  </a:lnTo>
                  <a:lnTo>
                    <a:pt x="14" y="10"/>
                  </a:lnTo>
                  <a:lnTo>
                    <a:pt x="4" y="1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24" y="4"/>
                  </a:lnTo>
                  <a:lnTo>
                    <a:pt x="36" y="12"/>
                  </a:lnTo>
                  <a:lnTo>
                    <a:pt x="44" y="26"/>
                  </a:lnTo>
                  <a:lnTo>
                    <a:pt x="54" y="28"/>
                  </a:lnTo>
                  <a:lnTo>
                    <a:pt x="68" y="26"/>
                  </a:lnTo>
                  <a:lnTo>
                    <a:pt x="68" y="14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16" y="8"/>
                  </a:lnTo>
                  <a:lnTo>
                    <a:pt x="118" y="12"/>
                  </a:lnTo>
                  <a:lnTo>
                    <a:pt x="118" y="28"/>
                  </a:lnTo>
                  <a:lnTo>
                    <a:pt x="144" y="28"/>
                  </a:lnTo>
                  <a:lnTo>
                    <a:pt x="158" y="54"/>
                  </a:lnTo>
                  <a:lnTo>
                    <a:pt x="178" y="66"/>
                  </a:lnTo>
                  <a:lnTo>
                    <a:pt x="200" y="82"/>
                  </a:lnTo>
                  <a:lnTo>
                    <a:pt x="212" y="84"/>
                  </a:lnTo>
                  <a:lnTo>
                    <a:pt x="222" y="90"/>
                  </a:lnTo>
                  <a:lnTo>
                    <a:pt x="222" y="98"/>
                  </a:lnTo>
                  <a:lnTo>
                    <a:pt x="210" y="98"/>
                  </a:lnTo>
                  <a:lnTo>
                    <a:pt x="194" y="104"/>
                  </a:lnTo>
                  <a:lnTo>
                    <a:pt x="182" y="122"/>
                  </a:lnTo>
                  <a:lnTo>
                    <a:pt x="170" y="126"/>
                  </a:lnTo>
                  <a:lnTo>
                    <a:pt x="160" y="138"/>
                  </a:lnTo>
                  <a:lnTo>
                    <a:pt x="150" y="134"/>
                  </a:lnTo>
                  <a:lnTo>
                    <a:pt x="138" y="134"/>
                  </a:lnTo>
                  <a:lnTo>
                    <a:pt x="136" y="112"/>
                  </a:lnTo>
                  <a:lnTo>
                    <a:pt x="126" y="110"/>
                  </a:lnTo>
                  <a:lnTo>
                    <a:pt x="68" y="84"/>
                  </a:lnTo>
                  <a:lnTo>
                    <a:pt x="42" y="88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189"/>
            <p:cNvSpPr>
              <a:spLocks/>
            </p:cNvSpPr>
            <p:nvPr/>
          </p:nvSpPr>
          <p:spPr bwMode="auto">
            <a:xfrm>
              <a:off x="5986463" y="3453036"/>
              <a:ext cx="187325" cy="120650"/>
            </a:xfrm>
            <a:custGeom>
              <a:avLst/>
              <a:gdLst>
                <a:gd name="T0" fmla="*/ 2147483647 w 118"/>
                <a:gd name="T1" fmla="*/ 2147483647 h 76"/>
                <a:gd name="T2" fmla="*/ 2147483647 w 118"/>
                <a:gd name="T3" fmla="*/ 2147483647 h 76"/>
                <a:gd name="T4" fmla="*/ 2147483647 w 118"/>
                <a:gd name="T5" fmla="*/ 2147483647 h 76"/>
                <a:gd name="T6" fmla="*/ 2147483647 w 118"/>
                <a:gd name="T7" fmla="*/ 0 h 76"/>
                <a:gd name="T8" fmla="*/ 2147483647 w 118"/>
                <a:gd name="T9" fmla="*/ 2147483647 h 76"/>
                <a:gd name="T10" fmla="*/ 2147483647 w 118"/>
                <a:gd name="T11" fmla="*/ 2147483647 h 76"/>
                <a:gd name="T12" fmla="*/ 2147483647 w 118"/>
                <a:gd name="T13" fmla="*/ 2147483647 h 76"/>
                <a:gd name="T14" fmla="*/ 2147483647 w 118"/>
                <a:gd name="T15" fmla="*/ 2147483647 h 76"/>
                <a:gd name="T16" fmla="*/ 2147483647 w 118"/>
                <a:gd name="T17" fmla="*/ 2147483647 h 76"/>
                <a:gd name="T18" fmla="*/ 2147483647 w 118"/>
                <a:gd name="T19" fmla="*/ 2147483647 h 76"/>
                <a:gd name="T20" fmla="*/ 2147483647 w 118"/>
                <a:gd name="T21" fmla="*/ 2147483647 h 76"/>
                <a:gd name="T22" fmla="*/ 2147483647 w 118"/>
                <a:gd name="T23" fmla="*/ 2147483647 h 76"/>
                <a:gd name="T24" fmla="*/ 2147483647 w 118"/>
                <a:gd name="T25" fmla="*/ 2147483647 h 76"/>
                <a:gd name="T26" fmla="*/ 2147483647 w 118"/>
                <a:gd name="T27" fmla="*/ 2147483647 h 76"/>
                <a:gd name="T28" fmla="*/ 2147483647 w 118"/>
                <a:gd name="T29" fmla="*/ 2147483647 h 76"/>
                <a:gd name="T30" fmla="*/ 2147483647 w 118"/>
                <a:gd name="T31" fmla="*/ 2147483647 h 76"/>
                <a:gd name="T32" fmla="*/ 2147483647 w 118"/>
                <a:gd name="T33" fmla="*/ 2147483647 h 76"/>
                <a:gd name="T34" fmla="*/ 2147483647 w 118"/>
                <a:gd name="T35" fmla="*/ 2147483647 h 76"/>
                <a:gd name="T36" fmla="*/ 2147483647 w 118"/>
                <a:gd name="T37" fmla="*/ 2147483647 h 76"/>
                <a:gd name="T38" fmla="*/ 2147483647 w 118"/>
                <a:gd name="T39" fmla="*/ 2147483647 h 76"/>
                <a:gd name="T40" fmla="*/ 2147483647 w 118"/>
                <a:gd name="T41" fmla="*/ 2147483647 h 76"/>
                <a:gd name="T42" fmla="*/ 2147483647 w 118"/>
                <a:gd name="T43" fmla="*/ 2147483647 h 76"/>
                <a:gd name="T44" fmla="*/ 2147483647 w 118"/>
                <a:gd name="T45" fmla="*/ 2147483647 h 76"/>
                <a:gd name="T46" fmla="*/ 2147483647 w 118"/>
                <a:gd name="T47" fmla="*/ 2147483647 h 76"/>
                <a:gd name="T48" fmla="*/ 2147483647 w 118"/>
                <a:gd name="T49" fmla="*/ 2147483647 h 76"/>
                <a:gd name="T50" fmla="*/ 2147483647 w 118"/>
                <a:gd name="T51" fmla="*/ 2147483647 h 76"/>
                <a:gd name="T52" fmla="*/ 2147483647 w 118"/>
                <a:gd name="T53" fmla="*/ 2147483647 h 76"/>
                <a:gd name="T54" fmla="*/ 2147483647 w 118"/>
                <a:gd name="T55" fmla="*/ 2147483647 h 76"/>
                <a:gd name="T56" fmla="*/ 2147483647 w 118"/>
                <a:gd name="T57" fmla="*/ 2147483647 h 76"/>
                <a:gd name="T58" fmla="*/ 2147483647 w 118"/>
                <a:gd name="T59" fmla="*/ 2147483647 h 76"/>
                <a:gd name="T60" fmla="*/ 2147483647 w 118"/>
                <a:gd name="T61" fmla="*/ 2147483647 h 76"/>
                <a:gd name="T62" fmla="*/ 2147483647 w 118"/>
                <a:gd name="T63" fmla="*/ 2147483647 h 76"/>
                <a:gd name="T64" fmla="*/ 0 w 118"/>
                <a:gd name="T65" fmla="*/ 2147483647 h 76"/>
                <a:gd name="T66" fmla="*/ 0 w 118"/>
                <a:gd name="T67" fmla="*/ 2147483647 h 76"/>
                <a:gd name="T68" fmla="*/ 2147483647 w 118"/>
                <a:gd name="T69" fmla="*/ 2147483647 h 76"/>
                <a:gd name="T70" fmla="*/ 2147483647 w 118"/>
                <a:gd name="T71" fmla="*/ 2147483647 h 76"/>
                <a:gd name="T72" fmla="*/ 2147483647 w 118"/>
                <a:gd name="T73" fmla="*/ 2147483647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8" h="76">
                  <a:moveTo>
                    <a:pt x="24" y="14"/>
                  </a:moveTo>
                  <a:lnTo>
                    <a:pt x="32" y="10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2" y="8"/>
                  </a:lnTo>
                  <a:lnTo>
                    <a:pt x="50" y="14"/>
                  </a:lnTo>
                  <a:lnTo>
                    <a:pt x="52" y="20"/>
                  </a:lnTo>
                  <a:lnTo>
                    <a:pt x="54" y="28"/>
                  </a:lnTo>
                  <a:lnTo>
                    <a:pt x="66" y="28"/>
                  </a:lnTo>
                  <a:lnTo>
                    <a:pt x="80" y="30"/>
                  </a:lnTo>
                  <a:lnTo>
                    <a:pt x="100" y="30"/>
                  </a:lnTo>
                  <a:lnTo>
                    <a:pt x="98" y="36"/>
                  </a:lnTo>
                  <a:lnTo>
                    <a:pt x="100" y="44"/>
                  </a:lnTo>
                  <a:lnTo>
                    <a:pt x="106" y="46"/>
                  </a:lnTo>
                  <a:lnTo>
                    <a:pt x="118" y="44"/>
                  </a:lnTo>
                  <a:lnTo>
                    <a:pt x="118" y="64"/>
                  </a:lnTo>
                  <a:lnTo>
                    <a:pt x="90" y="64"/>
                  </a:lnTo>
                  <a:lnTo>
                    <a:pt x="80" y="70"/>
                  </a:lnTo>
                  <a:lnTo>
                    <a:pt x="64" y="76"/>
                  </a:lnTo>
                  <a:lnTo>
                    <a:pt x="64" y="70"/>
                  </a:lnTo>
                  <a:lnTo>
                    <a:pt x="66" y="62"/>
                  </a:lnTo>
                  <a:lnTo>
                    <a:pt x="64" y="50"/>
                  </a:lnTo>
                  <a:lnTo>
                    <a:pt x="56" y="44"/>
                  </a:lnTo>
                  <a:lnTo>
                    <a:pt x="46" y="60"/>
                  </a:lnTo>
                  <a:lnTo>
                    <a:pt x="38" y="62"/>
                  </a:lnTo>
                  <a:lnTo>
                    <a:pt x="18" y="74"/>
                  </a:lnTo>
                  <a:lnTo>
                    <a:pt x="8" y="70"/>
                  </a:lnTo>
                  <a:lnTo>
                    <a:pt x="8" y="6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18" y="12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190"/>
            <p:cNvSpPr>
              <a:spLocks/>
            </p:cNvSpPr>
            <p:nvPr/>
          </p:nvSpPr>
          <p:spPr bwMode="auto">
            <a:xfrm>
              <a:off x="5700713" y="3313336"/>
              <a:ext cx="422275" cy="250825"/>
            </a:xfrm>
            <a:custGeom>
              <a:avLst/>
              <a:gdLst>
                <a:gd name="T0" fmla="*/ 0 w 266"/>
                <a:gd name="T1" fmla="*/ 2147483647 h 158"/>
                <a:gd name="T2" fmla="*/ 0 w 266"/>
                <a:gd name="T3" fmla="*/ 2147483647 h 158"/>
                <a:gd name="T4" fmla="*/ 2147483647 w 266"/>
                <a:gd name="T5" fmla="*/ 2147483647 h 158"/>
                <a:gd name="T6" fmla="*/ 2147483647 w 266"/>
                <a:gd name="T7" fmla="*/ 0 h 158"/>
                <a:gd name="T8" fmla="*/ 2147483647 w 266"/>
                <a:gd name="T9" fmla="*/ 2147483647 h 158"/>
                <a:gd name="T10" fmla="*/ 2147483647 w 266"/>
                <a:gd name="T11" fmla="*/ 2147483647 h 158"/>
                <a:gd name="T12" fmla="*/ 2147483647 w 266"/>
                <a:gd name="T13" fmla="*/ 2147483647 h 158"/>
                <a:gd name="T14" fmla="*/ 2147483647 w 266"/>
                <a:gd name="T15" fmla="*/ 2147483647 h 158"/>
                <a:gd name="T16" fmla="*/ 2147483647 w 266"/>
                <a:gd name="T17" fmla="*/ 2147483647 h 158"/>
                <a:gd name="T18" fmla="*/ 2147483647 w 266"/>
                <a:gd name="T19" fmla="*/ 2147483647 h 158"/>
                <a:gd name="T20" fmla="*/ 2147483647 w 266"/>
                <a:gd name="T21" fmla="*/ 2147483647 h 158"/>
                <a:gd name="T22" fmla="*/ 2147483647 w 266"/>
                <a:gd name="T23" fmla="*/ 2147483647 h 158"/>
                <a:gd name="T24" fmla="*/ 2147483647 w 266"/>
                <a:gd name="T25" fmla="*/ 2147483647 h 158"/>
                <a:gd name="T26" fmla="*/ 2147483647 w 266"/>
                <a:gd name="T27" fmla="*/ 2147483647 h 158"/>
                <a:gd name="T28" fmla="*/ 2147483647 w 266"/>
                <a:gd name="T29" fmla="*/ 2147483647 h 158"/>
                <a:gd name="T30" fmla="*/ 2147483647 w 266"/>
                <a:gd name="T31" fmla="*/ 2147483647 h 158"/>
                <a:gd name="T32" fmla="*/ 2147483647 w 266"/>
                <a:gd name="T33" fmla="*/ 2147483647 h 158"/>
                <a:gd name="T34" fmla="*/ 2147483647 w 266"/>
                <a:gd name="T35" fmla="*/ 2147483647 h 158"/>
                <a:gd name="T36" fmla="*/ 2147483647 w 266"/>
                <a:gd name="T37" fmla="*/ 2147483647 h 158"/>
                <a:gd name="T38" fmla="*/ 2147483647 w 266"/>
                <a:gd name="T39" fmla="*/ 2147483647 h 158"/>
                <a:gd name="T40" fmla="*/ 2147483647 w 266"/>
                <a:gd name="T41" fmla="*/ 2147483647 h 158"/>
                <a:gd name="T42" fmla="*/ 2147483647 w 266"/>
                <a:gd name="T43" fmla="*/ 2147483647 h 158"/>
                <a:gd name="T44" fmla="*/ 2147483647 w 266"/>
                <a:gd name="T45" fmla="*/ 2147483647 h 158"/>
                <a:gd name="T46" fmla="*/ 2147483647 w 266"/>
                <a:gd name="T47" fmla="*/ 2147483647 h 158"/>
                <a:gd name="T48" fmla="*/ 2147483647 w 266"/>
                <a:gd name="T49" fmla="*/ 2147483647 h 158"/>
                <a:gd name="T50" fmla="*/ 2147483647 w 266"/>
                <a:gd name="T51" fmla="*/ 2147483647 h 158"/>
                <a:gd name="T52" fmla="*/ 2147483647 w 266"/>
                <a:gd name="T53" fmla="*/ 2147483647 h 158"/>
                <a:gd name="T54" fmla="*/ 2147483647 w 266"/>
                <a:gd name="T55" fmla="*/ 2147483647 h 158"/>
                <a:gd name="T56" fmla="*/ 2147483647 w 266"/>
                <a:gd name="T57" fmla="*/ 2147483647 h 158"/>
                <a:gd name="T58" fmla="*/ 2147483647 w 266"/>
                <a:gd name="T59" fmla="*/ 2147483647 h 158"/>
                <a:gd name="T60" fmla="*/ 2147483647 w 266"/>
                <a:gd name="T61" fmla="*/ 2147483647 h 158"/>
                <a:gd name="T62" fmla="*/ 2147483647 w 266"/>
                <a:gd name="T63" fmla="*/ 2147483647 h 158"/>
                <a:gd name="T64" fmla="*/ 2147483647 w 266"/>
                <a:gd name="T65" fmla="*/ 2147483647 h 158"/>
                <a:gd name="T66" fmla="*/ 2147483647 w 266"/>
                <a:gd name="T67" fmla="*/ 2147483647 h 158"/>
                <a:gd name="T68" fmla="*/ 2147483647 w 266"/>
                <a:gd name="T69" fmla="*/ 2147483647 h 158"/>
                <a:gd name="T70" fmla="*/ 2147483647 w 266"/>
                <a:gd name="T71" fmla="*/ 2147483647 h 158"/>
                <a:gd name="T72" fmla="*/ 2147483647 w 266"/>
                <a:gd name="T73" fmla="*/ 2147483647 h 158"/>
                <a:gd name="T74" fmla="*/ 2147483647 w 266"/>
                <a:gd name="T75" fmla="*/ 2147483647 h 158"/>
                <a:gd name="T76" fmla="*/ 2147483647 w 266"/>
                <a:gd name="T77" fmla="*/ 2147483647 h 158"/>
                <a:gd name="T78" fmla="*/ 2147483647 w 266"/>
                <a:gd name="T79" fmla="*/ 2147483647 h 158"/>
                <a:gd name="T80" fmla="*/ 2147483647 w 266"/>
                <a:gd name="T81" fmla="*/ 2147483647 h 158"/>
                <a:gd name="T82" fmla="*/ 2147483647 w 266"/>
                <a:gd name="T83" fmla="*/ 2147483647 h 158"/>
                <a:gd name="T84" fmla="*/ 2147483647 w 266"/>
                <a:gd name="T85" fmla="*/ 2147483647 h 158"/>
                <a:gd name="T86" fmla="*/ 2147483647 w 266"/>
                <a:gd name="T87" fmla="*/ 2147483647 h 158"/>
                <a:gd name="T88" fmla="*/ 2147483647 w 266"/>
                <a:gd name="T89" fmla="*/ 2147483647 h 158"/>
                <a:gd name="T90" fmla="*/ 2147483647 w 266"/>
                <a:gd name="T91" fmla="*/ 2147483647 h 158"/>
                <a:gd name="T92" fmla="*/ 2147483647 w 266"/>
                <a:gd name="T93" fmla="*/ 2147483647 h 158"/>
                <a:gd name="T94" fmla="*/ 2147483647 w 266"/>
                <a:gd name="T95" fmla="*/ 2147483647 h 158"/>
                <a:gd name="T96" fmla="*/ 2147483647 w 266"/>
                <a:gd name="T97" fmla="*/ 2147483647 h 158"/>
                <a:gd name="T98" fmla="*/ 2147483647 w 266"/>
                <a:gd name="T99" fmla="*/ 2147483647 h 158"/>
                <a:gd name="T100" fmla="*/ 2147483647 w 266"/>
                <a:gd name="T101" fmla="*/ 2147483647 h 158"/>
                <a:gd name="T102" fmla="*/ 2147483647 w 266"/>
                <a:gd name="T103" fmla="*/ 2147483647 h 158"/>
                <a:gd name="T104" fmla="*/ 2147483647 w 266"/>
                <a:gd name="T105" fmla="*/ 2147483647 h 158"/>
                <a:gd name="T106" fmla="*/ 2147483647 w 266"/>
                <a:gd name="T107" fmla="*/ 2147483647 h 158"/>
                <a:gd name="T108" fmla="*/ 2147483647 w 266"/>
                <a:gd name="T109" fmla="*/ 2147483647 h 158"/>
                <a:gd name="T110" fmla="*/ 2147483647 w 266"/>
                <a:gd name="T111" fmla="*/ 2147483647 h 158"/>
                <a:gd name="T112" fmla="*/ 2147483647 w 266"/>
                <a:gd name="T113" fmla="*/ 2147483647 h 158"/>
                <a:gd name="T114" fmla="*/ 2147483647 w 266"/>
                <a:gd name="T115" fmla="*/ 2147483647 h 158"/>
                <a:gd name="T116" fmla="*/ 0 w 266"/>
                <a:gd name="T117" fmla="*/ 2147483647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66" h="158">
                  <a:moveTo>
                    <a:pt x="0" y="82"/>
                  </a:moveTo>
                  <a:lnTo>
                    <a:pt x="0" y="8"/>
                  </a:lnTo>
                  <a:lnTo>
                    <a:pt x="18" y="4"/>
                  </a:lnTo>
                  <a:lnTo>
                    <a:pt x="46" y="0"/>
                  </a:lnTo>
                  <a:lnTo>
                    <a:pt x="54" y="6"/>
                  </a:lnTo>
                  <a:lnTo>
                    <a:pt x="70" y="16"/>
                  </a:lnTo>
                  <a:lnTo>
                    <a:pt x="80" y="20"/>
                  </a:lnTo>
                  <a:lnTo>
                    <a:pt x="94" y="38"/>
                  </a:lnTo>
                  <a:lnTo>
                    <a:pt x="132" y="36"/>
                  </a:lnTo>
                  <a:lnTo>
                    <a:pt x="140" y="34"/>
                  </a:lnTo>
                  <a:lnTo>
                    <a:pt x="158" y="52"/>
                  </a:lnTo>
                  <a:lnTo>
                    <a:pt x="158" y="60"/>
                  </a:lnTo>
                  <a:lnTo>
                    <a:pt x="168" y="68"/>
                  </a:lnTo>
                  <a:lnTo>
                    <a:pt x="170" y="84"/>
                  </a:lnTo>
                  <a:lnTo>
                    <a:pt x="188" y="82"/>
                  </a:lnTo>
                  <a:lnTo>
                    <a:pt x="192" y="84"/>
                  </a:lnTo>
                  <a:lnTo>
                    <a:pt x="192" y="94"/>
                  </a:lnTo>
                  <a:lnTo>
                    <a:pt x="200" y="94"/>
                  </a:lnTo>
                  <a:lnTo>
                    <a:pt x="202" y="84"/>
                  </a:lnTo>
                  <a:lnTo>
                    <a:pt x="214" y="74"/>
                  </a:lnTo>
                  <a:lnTo>
                    <a:pt x="234" y="62"/>
                  </a:lnTo>
                  <a:lnTo>
                    <a:pt x="230" y="72"/>
                  </a:lnTo>
                  <a:lnTo>
                    <a:pt x="228" y="76"/>
                  </a:lnTo>
                  <a:lnTo>
                    <a:pt x="236" y="80"/>
                  </a:lnTo>
                  <a:lnTo>
                    <a:pt x="248" y="76"/>
                  </a:lnTo>
                  <a:lnTo>
                    <a:pt x="258" y="82"/>
                  </a:lnTo>
                  <a:lnTo>
                    <a:pt x="266" y="90"/>
                  </a:lnTo>
                  <a:lnTo>
                    <a:pt x="258" y="98"/>
                  </a:lnTo>
                  <a:lnTo>
                    <a:pt x="248" y="102"/>
                  </a:lnTo>
                  <a:lnTo>
                    <a:pt x="236" y="102"/>
                  </a:lnTo>
                  <a:lnTo>
                    <a:pt x="232" y="98"/>
                  </a:lnTo>
                  <a:lnTo>
                    <a:pt x="234" y="90"/>
                  </a:lnTo>
                  <a:lnTo>
                    <a:pt x="228" y="88"/>
                  </a:lnTo>
                  <a:lnTo>
                    <a:pt x="216" y="90"/>
                  </a:lnTo>
                  <a:lnTo>
                    <a:pt x="212" y="98"/>
                  </a:lnTo>
                  <a:lnTo>
                    <a:pt x="204" y="102"/>
                  </a:lnTo>
                  <a:lnTo>
                    <a:pt x="198" y="100"/>
                  </a:lnTo>
                  <a:lnTo>
                    <a:pt x="200" y="114"/>
                  </a:lnTo>
                  <a:lnTo>
                    <a:pt x="180" y="114"/>
                  </a:lnTo>
                  <a:lnTo>
                    <a:pt x="180" y="124"/>
                  </a:lnTo>
                  <a:lnTo>
                    <a:pt x="192" y="124"/>
                  </a:lnTo>
                  <a:lnTo>
                    <a:pt x="190" y="138"/>
                  </a:lnTo>
                  <a:lnTo>
                    <a:pt x="196" y="140"/>
                  </a:lnTo>
                  <a:lnTo>
                    <a:pt x="188" y="150"/>
                  </a:lnTo>
                  <a:lnTo>
                    <a:pt x="188" y="158"/>
                  </a:lnTo>
                  <a:lnTo>
                    <a:pt x="168" y="152"/>
                  </a:lnTo>
                  <a:lnTo>
                    <a:pt x="168" y="144"/>
                  </a:lnTo>
                  <a:lnTo>
                    <a:pt x="158" y="138"/>
                  </a:lnTo>
                  <a:lnTo>
                    <a:pt x="146" y="136"/>
                  </a:lnTo>
                  <a:lnTo>
                    <a:pt x="104" y="108"/>
                  </a:lnTo>
                  <a:lnTo>
                    <a:pt x="90" y="82"/>
                  </a:lnTo>
                  <a:lnTo>
                    <a:pt x="64" y="82"/>
                  </a:lnTo>
                  <a:lnTo>
                    <a:pt x="64" y="66"/>
                  </a:lnTo>
                  <a:lnTo>
                    <a:pt x="62" y="62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14" y="68"/>
                  </a:lnTo>
                  <a:lnTo>
                    <a:pt x="14" y="8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191"/>
            <p:cNvSpPr>
              <a:spLocks/>
            </p:cNvSpPr>
            <p:nvPr/>
          </p:nvSpPr>
          <p:spPr bwMode="auto">
            <a:xfrm>
              <a:off x="6062663" y="3380011"/>
              <a:ext cx="250825" cy="120650"/>
            </a:xfrm>
            <a:custGeom>
              <a:avLst/>
              <a:gdLst>
                <a:gd name="T0" fmla="*/ 2147483647 w 158"/>
                <a:gd name="T1" fmla="*/ 2147483647 h 76"/>
                <a:gd name="T2" fmla="*/ 2147483647 w 158"/>
                <a:gd name="T3" fmla="*/ 2147483647 h 76"/>
                <a:gd name="T4" fmla="*/ 2147483647 w 158"/>
                <a:gd name="T5" fmla="*/ 2147483647 h 76"/>
                <a:gd name="T6" fmla="*/ 2147483647 w 158"/>
                <a:gd name="T7" fmla="*/ 2147483647 h 76"/>
                <a:gd name="T8" fmla="*/ 2147483647 w 158"/>
                <a:gd name="T9" fmla="*/ 2147483647 h 76"/>
                <a:gd name="T10" fmla="*/ 2147483647 w 158"/>
                <a:gd name="T11" fmla="*/ 2147483647 h 76"/>
                <a:gd name="T12" fmla="*/ 2147483647 w 158"/>
                <a:gd name="T13" fmla="*/ 0 h 76"/>
                <a:gd name="T14" fmla="*/ 2147483647 w 158"/>
                <a:gd name="T15" fmla="*/ 2147483647 h 76"/>
                <a:gd name="T16" fmla="*/ 2147483647 w 158"/>
                <a:gd name="T17" fmla="*/ 2147483647 h 76"/>
                <a:gd name="T18" fmla="*/ 2147483647 w 158"/>
                <a:gd name="T19" fmla="*/ 2147483647 h 76"/>
                <a:gd name="T20" fmla="*/ 2147483647 w 158"/>
                <a:gd name="T21" fmla="*/ 2147483647 h 76"/>
                <a:gd name="T22" fmla="*/ 2147483647 w 158"/>
                <a:gd name="T23" fmla="*/ 2147483647 h 76"/>
                <a:gd name="T24" fmla="*/ 2147483647 w 158"/>
                <a:gd name="T25" fmla="*/ 2147483647 h 76"/>
                <a:gd name="T26" fmla="*/ 2147483647 w 158"/>
                <a:gd name="T27" fmla="*/ 2147483647 h 76"/>
                <a:gd name="T28" fmla="*/ 2147483647 w 158"/>
                <a:gd name="T29" fmla="*/ 2147483647 h 76"/>
                <a:gd name="T30" fmla="*/ 2147483647 w 158"/>
                <a:gd name="T31" fmla="*/ 2147483647 h 76"/>
                <a:gd name="T32" fmla="*/ 2147483647 w 158"/>
                <a:gd name="T33" fmla="*/ 2147483647 h 76"/>
                <a:gd name="T34" fmla="*/ 2147483647 w 158"/>
                <a:gd name="T35" fmla="*/ 2147483647 h 76"/>
                <a:gd name="T36" fmla="*/ 2147483647 w 158"/>
                <a:gd name="T37" fmla="*/ 2147483647 h 76"/>
                <a:gd name="T38" fmla="*/ 2147483647 w 158"/>
                <a:gd name="T39" fmla="*/ 2147483647 h 76"/>
                <a:gd name="T40" fmla="*/ 2147483647 w 158"/>
                <a:gd name="T41" fmla="*/ 2147483647 h 76"/>
                <a:gd name="T42" fmla="*/ 2147483647 w 158"/>
                <a:gd name="T43" fmla="*/ 2147483647 h 76"/>
                <a:gd name="T44" fmla="*/ 2147483647 w 158"/>
                <a:gd name="T45" fmla="*/ 2147483647 h 76"/>
                <a:gd name="T46" fmla="*/ 2147483647 w 158"/>
                <a:gd name="T47" fmla="*/ 2147483647 h 76"/>
                <a:gd name="T48" fmla="*/ 2147483647 w 158"/>
                <a:gd name="T49" fmla="*/ 2147483647 h 76"/>
                <a:gd name="T50" fmla="*/ 2147483647 w 158"/>
                <a:gd name="T51" fmla="*/ 2147483647 h 76"/>
                <a:gd name="T52" fmla="*/ 2147483647 w 158"/>
                <a:gd name="T53" fmla="*/ 2147483647 h 76"/>
                <a:gd name="T54" fmla="*/ 2147483647 w 158"/>
                <a:gd name="T55" fmla="*/ 2147483647 h 76"/>
                <a:gd name="T56" fmla="*/ 2147483647 w 158"/>
                <a:gd name="T57" fmla="*/ 2147483647 h 76"/>
                <a:gd name="T58" fmla="*/ 2147483647 w 158"/>
                <a:gd name="T59" fmla="*/ 2147483647 h 76"/>
                <a:gd name="T60" fmla="*/ 2147483647 w 158"/>
                <a:gd name="T61" fmla="*/ 2147483647 h 76"/>
                <a:gd name="T62" fmla="*/ 2147483647 w 158"/>
                <a:gd name="T63" fmla="*/ 2147483647 h 76"/>
                <a:gd name="T64" fmla="*/ 2147483647 w 158"/>
                <a:gd name="T65" fmla="*/ 2147483647 h 76"/>
                <a:gd name="T66" fmla="*/ 2147483647 w 158"/>
                <a:gd name="T67" fmla="*/ 2147483647 h 76"/>
                <a:gd name="T68" fmla="*/ 2147483647 w 158"/>
                <a:gd name="T69" fmla="*/ 2147483647 h 76"/>
                <a:gd name="T70" fmla="*/ 2147483647 w 158"/>
                <a:gd name="T71" fmla="*/ 2147483647 h 76"/>
                <a:gd name="T72" fmla="*/ 2147483647 w 158"/>
                <a:gd name="T73" fmla="*/ 2147483647 h 76"/>
                <a:gd name="T74" fmla="*/ 2147483647 w 158"/>
                <a:gd name="T75" fmla="*/ 2147483647 h 76"/>
                <a:gd name="T76" fmla="*/ 2147483647 w 158"/>
                <a:gd name="T77" fmla="*/ 2147483647 h 76"/>
                <a:gd name="T78" fmla="*/ 0 w 158"/>
                <a:gd name="T79" fmla="*/ 2147483647 h 76"/>
                <a:gd name="T80" fmla="*/ 2147483647 w 158"/>
                <a:gd name="T81" fmla="*/ 2147483647 h 76"/>
                <a:gd name="T82" fmla="*/ 2147483647 w 158"/>
                <a:gd name="T83" fmla="*/ 2147483647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8" h="76">
                  <a:moveTo>
                    <a:pt x="6" y="20"/>
                  </a:moveTo>
                  <a:lnTo>
                    <a:pt x="16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50" y="10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74" y="10"/>
                  </a:lnTo>
                  <a:lnTo>
                    <a:pt x="134" y="8"/>
                  </a:lnTo>
                  <a:lnTo>
                    <a:pt x="140" y="14"/>
                  </a:lnTo>
                  <a:lnTo>
                    <a:pt x="148" y="16"/>
                  </a:lnTo>
                  <a:lnTo>
                    <a:pt x="158" y="20"/>
                  </a:lnTo>
                  <a:lnTo>
                    <a:pt x="152" y="24"/>
                  </a:lnTo>
                  <a:lnTo>
                    <a:pt x="138" y="32"/>
                  </a:lnTo>
                  <a:lnTo>
                    <a:pt x="126" y="36"/>
                  </a:lnTo>
                  <a:lnTo>
                    <a:pt x="122" y="44"/>
                  </a:lnTo>
                  <a:lnTo>
                    <a:pt x="102" y="44"/>
                  </a:lnTo>
                  <a:lnTo>
                    <a:pt x="98" y="54"/>
                  </a:lnTo>
                  <a:lnTo>
                    <a:pt x="82" y="58"/>
                  </a:lnTo>
                  <a:lnTo>
                    <a:pt x="82" y="52"/>
                  </a:lnTo>
                  <a:lnTo>
                    <a:pt x="68" y="52"/>
                  </a:lnTo>
                  <a:lnTo>
                    <a:pt x="66" y="58"/>
                  </a:lnTo>
                  <a:lnTo>
                    <a:pt x="58" y="62"/>
                  </a:lnTo>
                  <a:lnTo>
                    <a:pt x="54" y="66"/>
                  </a:lnTo>
                  <a:lnTo>
                    <a:pt x="52" y="76"/>
                  </a:lnTo>
                  <a:lnTo>
                    <a:pt x="32" y="76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4" y="56"/>
                  </a:lnTo>
                  <a:lnTo>
                    <a:pt x="8" y="60"/>
                  </a:lnTo>
                  <a:lnTo>
                    <a:pt x="20" y="60"/>
                  </a:lnTo>
                  <a:lnTo>
                    <a:pt x="30" y="56"/>
                  </a:lnTo>
                  <a:lnTo>
                    <a:pt x="38" y="48"/>
                  </a:lnTo>
                  <a:lnTo>
                    <a:pt x="30" y="40"/>
                  </a:lnTo>
                  <a:lnTo>
                    <a:pt x="20" y="34"/>
                  </a:lnTo>
                  <a:lnTo>
                    <a:pt x="8" y="38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192"/>
            <p:cNvSpPr>
              <a:spLocks/>
            </p:cNvSpPr>
            <p:nvPr/>
          </p:nvSpPr>
          <p:spPr bwMode="auto">
            <a:xfrm>
              <a:off x="5462588" y="2989486"/>
              <a:ext cx="1016000" cy="473075"/>
            </a:xfrm>
            <a:custGeom>
              <a:avLst/>
              <a:gdLst>
                <a:gd name="T0" fmla="*/ 2147483647 w 640"/>
                <a:gd name="T1" fmla="*/ 2147483647 h 298"/>
                <a:gd name="T2" fmla="*/ 2147483647 w 640"/>
                <a:gd name="T3" fmla="*/ 2147483647 h 298"/>
                <a:gd name="T4" fmla="*/ 2147483647 w 640"/>
                <a:gd name="T5" fmla="*/ 2147483647 h 298"/>
                <a:gd name="T6" fmla="*/ 2147483647 w 640"/>
                <a:gd name="T7" fmla="*/ 2147483647 h 298"/>
                <a:gd name="T8" fmla="*/ 2147483647 w 640"/>
                <a:gd name="T9" fmla="*/ 2147483647 h 298"/>
                <a:gd name="T10" fmla="*/ 2147483647 w 640"/>
                <a:gd name="T11" fmla="*/ 2147483647 h 298"/>
                <a:gd name="T12" fmla="*/ 2147483647 w 640"/>
                <a:gd name="T13" fmla="*/ 2147483647 h 298"/>
                <a:gd name="T14" fmla="*/ 2147483647 w 640"/>
                <a:gd name="T15" fmla="*/ 2147483647 h 298"/>
                <a:gd name="T16" fmla="*/ 2147483647 w 640"/>
                <a:gd name="T17" fmla="*/ 2147483647 h 298"/>
                <a:gd name="T18" fmla="*/ 0 w 640"/>
                <a:gd name="T19" fmla="*/ 2147483647 h 298"/>
                <a:gd name="T20" fmla="*/ 2147483647 w 640"/>
                <a:gd name="T21" fmla="*/ 2147483647 h 298"/>
                <a:gd name="T22" fmla="*/ 2147483647 w 640"/>
                <a:gd name="T23" fmla="*/ 2147483647 h 298"/>
                <a:gd name="T24" fmla="*/ 2147483647 w 640"/>
                <a:gd name="T25" fmla="*/ 2147483647 h 298"/>
                <a:gd name="T26" fmla="*/ 2147483647 w 640"/>
                <a:gd name="T27" fmla="*/ 2147483647 h 298"/>
                <a:gd name="T28" fmla="*/ 2147483647 w 640"/>
                <a:gd name="T29" fmla="*/ 2147483647 h 298"/>
                <a:gd name="T30" fmla="*/ 2147483647 w 640"/>
                <a:gd name="T31" fmla="*/ 2147483647 h 298"/>
                <a:gd name="T32" fmla="*/ 2147483647 w 640"/>
                <a:gd name="T33" fmla="*/ 2147483647 h 298"/>
                <a:gd name="T34" fmla="*/ 2147483647 w 640"/>
                <a:gd name="T35" fmla="*/ 2147483647 h 298"/>
                <a:gd name="T36" fmla="*/ 2147483647 w 640"/>
                <a:gd name="T37" fmla="*/ 2147483647 h 298"/>
                <a:gd name="T38" fmla="*/ 2147483647 w 640"/>
                <a:gd name="T39" fmla="*/ 2147483647 h 298"/>
                <a:gd name="T40" fmla="*/ 2147483647 w 640"/>
                <a:gd name="T41" fmla="*/ 2147483647 h 298"/>
                <a:gd name="T42" fmla="*/ 2147483647 w 640"/>
                <a:gd name="T43" fmla="*/ 2147483647 h 298"/>
                <a:gd name="T44" fmla="*/ 2147483647 w 640"/>
                <a:gd name="T45" fmla="*/ 2147483647 h 298"/>
                <a:gd name="T46" fmla="*/ 2147483647 w 640"/>
                <a:gd name="T47" fmla="*/ 0 h 298"/>
                <a:gd name="T48" fmla="*/ 2147483647 w 640"/>
                <a:gd name="T49" fmla="*/ 2147483647 h 298"/>
                <a:gd name="T50" fmla="*/ 2147483647 w 640"/>
                <a:gd name="T51" fmla="*/ 2147483647 h 298"/>
                <a:gd name="T52" fmla="*/ 2147483647 w 640"/>
                <a:gd name="T53" fmla="*/ 2147483647 h 298"/>
                <a:gd name="T54" fmla="*/ 2147483647 w 640"/>
                <a:gd name="T55" fmla="*/ 2147483647 h 298"/>
                <a:gd name="T56" fmla="*/ 2147483647 w 640"/>
                <a:gd name="T57" fmla="*/ 2147483647 h 298"/>
                <a:gd name="T58" fmla="*/ 2147483647 w 640"/>
                <a:gd name="T59" fmla="*/ 2147483647 h 298"/>
                <a:gd name="T60" fmla="*/ 2147483647 w 640"/>
                <a:gd name="T61" fmla="*/ 2147483647 h 298"/>
                <a:gd name="T62" fmla="*/ 2147483647 w 640"/>
                <a:gd name="T63" fmla="*/ 2147483647 h 298"/>
                <a:gd name="T64" fmla="*/ 2147483647 w 640"/>
                <a:gd name="T65" fmla="*/ 2147483647 h 298"/>
                <a:gd name="T66" fmla="*/ 2147483647 w 640"/>
                <a:gd name="T67" fmla="*/ 2147483647 h 298"/>
                <a:gd name="T68" fmla="*/ 2147483647 w 640"/>
                <a:gd name="T69" fmla="*/ 2147483647 h 298"/>
                <a:gd name="T70" fmla="*/ 2147483647 w 640"/>
                <a:gd name="T71" fmla="*/ 2147483647 h 298"/>
                <a:gd name="T72" fmla="*/ 2147483647 w 640"/>
                <a:gd name="T73" fmla="*/ 2147483647 h 298"/>
                <a:gd name="T74" fmla="*/ 2147483647 w 640"/>
                <a:gd name="T75" fmla="*/ 2147483647 h 298"/>
                <a:gd name="T76" fmla="*/ 2147483647 w 640"/>
                <a:gd name="T77" fmla="*/ 2147483647 h 298"/>
                <a:gd name="T78" fmla="*/ 2147483647 w 640"/>
                <a:gd name="T79" fmla="*/ 2147483647 h 298"/>
                <a:gd name="T80" fmla="*/ 2147483647 w 640"/>
                <a:gd name="T81" fmla="*/ 2147483647 h 298"/>
                <a:gd name="T82" fmla="*/ 2147483647 w 640"/>
                <a:gd name="T83" fmla="*/ 2147483647 h 298"/>
                <a:gd name="T84" fmla="*/ 2147483647 w 640"/>
                <a:gd name="T85" fmla="*/ 2147483647 h 298"/>
                <a:gd name="T86" fmla="*/ 2147483647 w 640"/>
                <a:gd name="T87" fmla="*/ 2147483647 h 298"/>
                <a:gd name="T88" fmla="*/ 2147483647 w 640"/>
                <a:gd name="T89" fmla="*/ 2147483647 h 298"/>
                <a:gd name="T90" fmla="*/ 2147483647 w 640"/>
                <a:gd name="T91" fmla="*/ 2147483647 h 298"/>
                <a:gd name="T92" fmla="*/ 2147483647 w 640"/>
                <a:gd name="T93" fmla="*/ 2147483647 h 298"/>
                <a:gd name="T94" fmla="*/ 2147483647 w 640"/>
                <a:gd name="T95" fmla="*/ 2147483647 h 298"/>
                <a:gd name="T96" fmla="*/ 2147483647 w 640"/>
                <a:gd name="T97" fmla="*/ 2147483647 h 298"/>
                <a:gd name="T98" fmla="*/ 2147483647 w 640"/>
                <a:gd name="T99" fmla="*/ 2147483647 h 298"/>
                <a:gd name="T100" fmla="*/ 2147483647 w 640"/>
                <a:gd name="T101" fmla="*/ 2147483647 h 298"/>
                <a:gd name="T102" fmla="*/ 2147483647 w 640"/>
                <a:gd name="T103" fmla="*/ 2147483647 h 298"/>
                <a:gd name="T104" fmla="*/ 2147483647 w 640"/>
                <a:gd name="T105" fmla="*/ 2147483647 h 298"/>
                <a:gd name="T106" fmla="*/ 2147483647 w 640"/>
                <a:gd name="T107" fmla="*/ 2147483647 h 298"/>
                <a:gd name="T108" fmla="*/ 2147483647 w 640"/>
                <a:gd name="T109" fmla="*/ 2147483647 h 298"/>
                <a:gd name="T110" fmla="*/ 2147483647 w 640"/>
                <a:gd name="T111" fmla="*/ 2147483647 h 298"/>
                <a:gd name="T112" fmla="*/ 2147483647 w 640"/>
                <a:gd name="T113" fmla="*/ 2147483647 h 298"/>
                <a:gd name="T114" fmla="*/ 2147483647 w 640"/>
                <a:gd name="T115" fmla="*/ 2147483647 h 298"/>
                <a:gd name="T116" fmla="*/ 2147483647 w 640"/>
                <a:gd name="T117" fmla="*/ 2147483647 h 298"/>
                <a:gd name="T118" fmla="*/ 2147483647 w 640"/>
                <a:gd name="T119" fmla="*/ 2147483647 h 2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40" h="298">
                  <a:moveTo>
                    <a:pt x="108" y="262"/>
                  </a:moveTo>
                  <a:lnTo>
                    <a:pt x="94" y="260"/>
                  </a:lnTo>
                  <a:lnTo>
                    <a:pt x="78" y="248"/>
                  </a:lnTo>
                  <a:lnTo>
                    <a:pt x="66" y="234"/>
                  </a:lnTo>
                  <a:lnTo>
                    <a:pt x="58" y="224"/>
                  </a:lnTo>
                  <a:lnTo>
                    <a:pt x="64" y="220"/>
                  </a:lnTo>
                  <a:lnTo>
                    <a:pt x="78" y="222"/>
                  </a:lnTo>
                  <a:lnTo>
                    <a:pt x="76" y="210"/>
                  </a:lnTo>
                  <a:lnTo>
                    <a:pt x="82" y="206"/>
                  </a:lnTo>
                  <a:lnTo>
                    <a:pt x="94" y="208"/>
                  </a:lnTo>
                  <a:lnTo>
                    <a:pt x="104" y="210"/>
                  </a:lnTo>
                  <a:lnTo>
                    <a:pt x="108" y="196"/>
                  </a:lnTo>
                  <a:lnTo>
                    <a:pt x="100" y="176"/>
                  </a:lnTo>
                  <a:lnTo>
                    <a:pt x="82" y="176"/>
                  </a:lnTo>
                  <a:lnTo>
                    <a:pt x="64" y="178"/>
                  </a:lnTo>
                  <a:lnTo>
                    <a:pt x="40" y="188"/>
                  </a:lnTo>
                  <a:lnTo>
                    <a:pt x="36" y="174"/>
                  </a:lnTo>
                  <a:lnTo>
                    <a:pt x="24" y="158"/>
                  </a:lnTo>
                  <a:lnTo>
                    <a:pt x="10" y="154"/>
                  </a:lnTo>
                  <a:lnTo>
                    <a:pt x="0" y="140"/>
                  </a:lnTo>
                  <a:lnTo>
                    <a:pt x="6" y="116"/>
                  </a:lnTo>
                  <a:lnTo>
                    <a:pt x="18" y="102"/>
                  </a:lnTo>
                  <a:lnTo>
                    <a:pt x="26" y="118"/>
                  </a:lnTo>
                  <a:lnTo>
                    <a:pt x="34" y="114"/>
                  </a:lnTo>
                  <a:lnTo>
                    <a:pt x="36" y="102"/>
                  </a:lnTo>
                  <a:lnTo>
                    <a:pt x="60" y="84"/>
                  </a:lnTo>
                  <a:lnTo>
                    <a:pt x="76" y="78"/>
                  </a:lnTo>
                  <a:lnTo>
                    <a:pt x="112" y="84"/>
                  </a:lnTo>
                  <a:lnTo>
                    <a:pt x="136" y="98"/>
                  </a:lnTo>
                  <a:lnTo>
                    <a:pt x="150" y="100"/>
                  </a:lnTo>
                  <a:lnTo>
                    <a:pt x="172" y="90"/>
                  </a:lnTo>
                  <a:lnTo>
                    <a:pt x="190" y="90"/>
                  </a:lnTo>
                  <a:lnTo>
                    <a:pt x="200" y="100"/>
                  </a:lnTo>
                  <a:lnTo>
                    <a:pt x="226" y="98"/>
                  </a:lnTo>
                  <a:lnTo>
                    <a:pt x="238" y="88"/>
                  </a:lnTo>
                  <a:lnTo>
                    <a:pt x="228" y="80"/>
                  </a:lnTo>
                  <a:lnTo>
                    <a:pt x="214" y="76"/>
                  </a:lnTo>
                  <a:lnTo>
                    <a:pt x="220" y="68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40" y="48"/>
                  </a:lnTo>
                  <a:lnTo>
                    <a:pt x="236" y="40"/>
                  </a:lnTo>
                  <a:lnTo>
                    <a:pt x="232" y="30"/>
                  </a:lnTo>
                  <a:lnTo>
                    <a:pt x="254" y="28"/>
                  </a:lnTo>
                  <a:lnTo>
                    <a:pt x="280" y="20"/>
                  </a:lnTo>
                  <a:lnTo>
                    <a:pt x="316" y="10"/>
                  </a:lnTo>
                  <a:lnTo>
                    <a:pt x="346" y="4"/>
                  </a:lnTo>
                  <a:lnTo>
                    <a:pt x="364" y="0"/>
                  </a:lnTo>
                  <a:lnTo>
                    <a:pt x="384" y="2"/>
                  </a:lnTo>
                  <a:lnTo>
                    <a:pt x="388" y="16"/>
                  </a:lnTo>
                  <a:lnTo>
                    <a:pt x="398" y="22"/>
                  </a:lnTo>
                  <a:lnTo>
                    <a:pt x="418" y="28"/>
                  </a:lnTo>
                  <a:lnTo>
                    <a:pt x="438" y="38"/>
                  </a:lnTo>
                  <a:lnTo>
                    <a:pt x="456" y="28"/>
                  </a:lnTo>
                  <a:lnTo>
                    <a:pt x="478" y="22"/>
                  </a:lnTo>
                  <a:lnTo>
                    <a:pt x="480" y="32"/>
                  </a:lnTo>
                  <a:lnTo>
                    <a:pt x="498" y="44"/>
                  </a:lnTo>
                  <a:lnTo>
                    <a:pt x="510" y="60"/>
                  </a:lnTo>
                  <a:lnTo>
                    <a:pt x="524" y="84"/>
                  </a:lnTo>
                  <a:lnTo>
                    <a:pt x="528" y="92"/>
                  </a:lnTo>
                  <a:lnTo>
                    <a:pt x="536" y="92"/>
                  </a:lnTo>
                  <a:lnTo>
                    <a:pt x="540" y="84"/>
                  </a:lnTo>
                  <a:lnTo>
                    <a:pt x="550" y="90"/>
                  </a:lnTo>
                  <a:lnTo>
                    <a:pt x="562" y="96"/>
                  </a:lnTo>
                  <a:lnTo>
                    <a:pt x="572" y="94"/>
                  </a:lnTo>
                  <a:lnTo>
                    <a:pt x="590" y="92"/>
                  </a:lnTo>
                  <a:lnTo>
                    <a:pt x="600" y="106"/>
                  </a:lnTo>
                  <a:lnTo>
                    <a:pt x="614" y="116"/>
                  </a:lnTo>
                  <a:lnTo>
                    <a:pt x="636" y="118"/>
                  </a:lnTo>
                  <a:lnTo>
                    <a:pt x="640" y="132"/>
                  </a:lnTo>
                  <a:lnTo>
                    <a:pt x="638" y="142"/>
                  </a:lnTo>
                  <a:lnTo>
                    <a:pt x="626" y="142"/>
                  </a:lnTo>
                  <a:lnTo>
                    <a:pt x="622" y="156"/>
                  </a:lnTo>
                  <a:lnTo>
                    <a:pt x="622" y="170"/>
                  </a:lnTo>
                  <a:lnTo>
                    <a:pt x="612" y="172"/>
                  </a:lnTo>
                  <a:lnTo>
                    <a:pt x="596" y="172"/>
                  </a:lnTo>
                  <a:lnTo>
                    <a:pt x="580" y="170"/>
                  </a:lnTo>
                  <a:lnTo>
                    <a:pt x="570" y="194"/>
                  </a:lnTo>
                  <a:lnTo>
                    <a:pt x="566" y="208"/>
                  </a:lnTo>
                  <a:lnTo>
                    <a:pt x="548" y="208"/>
                  </a:lnTo>
                  <a:lnTo>
                    <a:pt x="536" y="214"/>
                  </a:lnTo>
                  <a:lnTo>
                    <a:pt x="538" y="232"/>
                  </a:lnTo>
                  <a:lnTo>
                    <a:pt x="544" y="248"/>
                  </a:lnTo>
                  <a:lnTo>
                    <a:pt x="536" y="256"/>
                  </a:lnTo>
                  <a:lnTo>
                    <a:pt x="536" y="266"/>
                  </a:lnTo>
                  <a:lnTo>
                    <a:pt x="526" y="262"/>
                  </a:lnTo>
                  <a:lnTo>
                    <a:pt x="518" y="260"/>
                  </a:lnTo>
                  <a:lnTo>
                    <a:pt x="512" y="254"/>
                  </a:lnTo>
                  <a:lnTo>
                    <a:pt x="452" y="256"/>
                  </a:lnTo>
                  <a:lnTo>
                    <a:pt x="450" y="248"/>
                  </a:lnTo>
                  <a:lnTo>
                    <a:pt x="438" y="246"/>
                  </a:lnTo>
                  <a:lnTo>
                    <a:pt x="430" y="250"/>
                  </a:lnTo>
                  <a:lnTo>
                    <a:pt x="428" y="256"/>
                  </a:lnTo>
                  <a:lnTo>
                    <a:pt x="410" y="258"/>
                  </a:lnTo>
                  <a:lnTo>
                    <a:pt x="406" y="254"/>
                  </a:lnTo>
                  <a:lnTo>
                    <a:pt x="394" y="254"/>
                  </a:lnTo>
                  <a:lnTo>
                    <a:pt x="384" y="266"/>
                  </a:lnTo>
                  <a:lnTo>
                    <a:pt x="376" y="270"/>
                  </a:lnTo>
                  <a:lnTo>
                    <a:pt x="352" y="288"/>
                  </a:lnTo>
                  <a:lnTo>
                    <a:pt x="350" y="298"/>
                  </a:lnTo>
                  <a:lnTo>
                    <a:pt x="342" y="298"/>
                  </a:lnTo>
                  <a:lnTo>
                    <a:pt x="342" y="288"/>
                  </a:lnTo>
                  <a:lnTo>
                    <a:pt x="338" y="286"/>
                  </a:lnTo>
                  <a:lnTo>
                    <a:pt x="320" y="288"/>
                  </a:lnTo>
                  <a:lnTo>
                    <a:pt x="318" y="272"/>
                  </a:lnTo>
                  <a:lnTo>
                    <a:pt x="308" y="264"/>
                  </a:lnTo>
                  <a:lnTo>
                    <a:pt x="308" y="256"/>
                  </a:lnTo>
                  <a:lnTo>
                    <a:pt x="290" y="238"/>
                  </a:lnTo>
                  <a:lnTo>
                    <a:pt x="282" y="240"/>
                  </a:lnTo>
                  <a:lnTo>
                    <a:pt x="244" y="242"/>
                  </a:lnTo>
                  <a:lnTo>
                    <a:pt x="230" y="224"/>
                  </a:lnTo>
                  <a:lnTo>
                    <a:pt x="204" y="210"/>
                  </a:lnTo>
                  <a:lnTo>
                    <a:pt x="196" y="204"/>
                  </a:lnTo>
                  <a:lnTo>
                    <a:pt x="168" y="208"/>
                  </a:lnTo>
                  <a:lnTo>
                    <a:pt x="150" y="212"/>
                  </a:lnTo>
                  <a:lnTo>
                    <a:pt x="150" y="286"/>
                  </a:lnTo>
                  <a:lnTo>
                    <a:pt x="140" y="284"/>
                  </a:lnTo>
                  <a:lnTo>
                    <a:pt x="132" y="270"/>
                  </a:lnTo>
                  <a:lnTo>
                    <a:pt x="120" y="262"/>
                  </a:lnTo>
                  <a:lnTo>
                    <a:pt x="114" y="264"/>
                  </a:lnTo>
                  <a:lnTo>
                    <a:pt x="108" y="26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193"/>
            <p:cNvSpPr>
              <a:spLocks/>
            </p:cNvSpPr>
            <p:nvPr/>
          </p:nvSpPr>
          <p:spPr bwMode="auto">
            <a:xfrm>
              <a:off x="4979988" y="2030636"/>
              <a:ext cx="4095750" cy="1412875"/>
            </a:xfrm>
            <a:custGeom>
              <a:avLst/>
              <a:gdLst>
                <a:gd name="T0" fmla="*/ 2147483647 w 2580"/>
                <a:gd name="T1" fmla="*/ 2147483647 h 890"/>
                <a:gd name="T2" fmla="*/ 2147483647 w 2580"/>
                <a:gd name="T3" fmla="*/ 2147483647 h 890"/>
                <a:gd name="T4" fmla="*/ 2147483647 w 2580"/>
                <a:gd name="T5" fmla="*/ 2147483647 h 890"/>
                <a:gd name="T6" fmla="*/ 2147483647 w 2580"/>
                <a:gd name="T7" fmla="*/ 2147483647 h 890"/>
                <a:gd name="T8" fmla="*/ 2147483647 w 2580"/>
                <a:gd name="T9" fmla="*/ 2147483647 h 890"/>
                <a:gd name="T10" fmla="*/ 2147483647 w 2580"/>
                <a:gd name="T11" fmla="*/ 2147483647 h 890"/>
                <a:gd name="T12" fmla="*/ 2147483647 w 2580"/>
                <a:gd name="T13" fmla="*/ 2147483647 h 890"/>
                <a:gd name="T14" fmla="*/ 2147483647 w 2580"/>
                <a:gd name="T15" fmla="*/ 2147483647 h 890"/>
                <a:gd name="T16" fmla="*/ 2147483647 w 2580"/>
                <a:gd name="T17" fmla="*/ 2147483647 h 890"/>
                <a:gd name="T18" fmla="*/ 2147483647 w 2580"/>
                <a:gd name="T19" fmla="*/ 2147483647 h 890"/>
                <a:gd name="T20" fmla="*/ 2147483647 w 2580"/>
                <a:gd name="T21" fmla="*/ 2147483647 h 890"/>
                <a:gd name="T22" fmla="*/ 2147483647 w 2580"/>
                <a:gd name="T23" fmla="*/ 2147483647 h 890"/>
                <a:gd name="T24" fmla="*/ 2147483647 w 2580"/>
                <a:gd name="T25" fmla="*/ 2147483647 h 890"/>
                <a:gd name="T26" fmla="*/ 2147483647 w 2580"/>
                <a:gd name="T27" fmla="*/ 2147483647 h 890"/>
                <a:gd name="T28" fmla="*/ 2147483647 w 2580"/>
                <a:gd name="T29" fmla="*/ 2147483647 h 890"/>
                <a:gd name="T30" fmla="*/ 2147483647 w 2580"/>
                <a:gd name="T31" fmla="*/ 2147483647 h 890"/>
                <a:gd name="T32" fmla="*/ 2147483647 w 2580"/>
                <a:gd name="T33" fmla="*/ 2147483647 h 890"/>
                <a:gd name="T34" fmla="*/ 2147483647 w 2580"/>
                <a:gd name="T35" fmla="*/ 2147483647 h 890"/>
                <a:gd name="T36" fmla="*/ 2147483647 w 2580"/>
                <a:gd name="T37" fmla="*/ 2147483647 h 890"/>
                <a:gd name="T38" fmla="*/ 2147483647 w 2580"/>
                <a:gd name="T39" fmla="*/ 2147483647 h 890"/>
                <a:gd name="T40" fmla="*/ 2147483647 w 2580"/>
                <a:gd name="T41" fmla="*/ 2147483647 h 890"/>
                <a:gd name="T42" fmla="*/ 2147483647 w 2580"/>
                <a:gd name="T43" fmla="*/ 2147483647 h 890"/>
                <a:gd name="T44" fmla="*/ 2147483647 w 2580"/>
                <a:gd name="T45" fmla="*/ 2147483647 h 890"/>
                <a:gd name="T46" fmla="*/ 2147483647 w 2580"/>
                <a:gd name="T47" fmla="*/ 2147483647 h 890"/>
                <a:gd name="T48" fmla="*/ 2147483647 w 2580"/>
                <a:gd name="T49" fmla="*/ 2147483647 h 890"/>
                <a:gd name="T50" fmla="*/ 2147483647 w 2580"/>
                <a:gd name="T51" fmla="*/ 2147483647 h 890"/>
                <a:gd name="T52" fmla="*/ 2147483647 w 2580"/>
                <a:gd name="T53" fmla="*/ 2147483647 h 890"/>
                <a:gd name="T54" fmla="*/ 2147483647 w 2580"/>
                <a:gd name="T55" fmla="*/ 2147483647 h 890"/>
                <a:gd name="T56" fmla="*/ 2147483647 w 2580"/>
                <a:gd name="T57" fmla="*/ 2147483647 h 890"/>
                <a:gd name="T58" fmla="*/ 2147483647 w 2580"/>
                <a:gd name="T59" fmla="*/ 2147483647 h 890"/>
                <a:gd name="T60" fmla="*/ 2147483647 w 2580"/>
                <a:gd name="T61" fmla="*/ 2147483647 h 890"/>
                <a:gd name="T62" fmla="*/ 2147483647 w 2580"/>
                <a:gd name="T63" fmla="*/ 2147483647 h 890"/>
                <a:gd name="T64" fmla="*/ 2147483647 w 2580"/>
                <a:gd name="T65" fmla="*/ 2147483647 h 890"/>
                <a:gd name="T66" fmla="*/ 2147483647 w 2580"/>
                <a:gd name="T67" fmla="*/ 2147483647 h 890"/>
                <a:gd name="T68" fmla="*/ 2147483647 w 2580"/>
                <a:gd name="T69" fmla="*/ 2147483647 h 890"/>
                <a:gd name="T70" fmla="*/ 2147483647 w 2580"/>
                <a:gd name="T71" fmla="*/ 2147483647 h 890"/>
                <a:gd name="T72" fmla="*/ 2147483647 w 2580"/>
                <a:gd name="T73" fmla="*/ 2147483647 h 890"/>
                <a:gd name="T74" fmla="*/ 2147483647 w 2580"/>
                <a:gd name="T75" fmla="*/ 2147483647 h 890"/>
                <a:gd name="T76" fmla="*/ 2147483647 w 2580"/>
                <a:gd name="T77" fmla="*/ 2147483647 h 890"/>
                <a:gd name="T78" fmla="*/ 2147483647 w 2580"/>
                <a:gd name="T79" fmla="*/ 2147483647 h 890"/>
                <a:gd name="T80" fmla="*/ 2147483647 w 2580"/>
                <a:gd name="T81" fmla="*/ 2147483647 h 890"/>
                <a:gd name="T82" fmla="*/ 2147483647 w 2580"/>
                <a:gd name="T83" fmla="*/ 2147483647 h 890"/>
                <a:gd name="T84" fmla="*/ 2147483647 w 2580"/>
                <a:gd name="T85" fmla="*/ 2147483647 h 890"/>
                <a:gd name="T86" fmla="*/ 2147483647 w 2580"/>
                <a:gd name="T87" fmla="*/ 2147483647 h 890"/>
                <a:gd name="T88" fmla="*/ 2147483647 w 2580"/>
                <a:gd name="T89" fmla="*/ 2147483647 h 890"/>
                <a:gd name="T90" fmla="*/ 2147483647 w 2580"/>
                <a:gd name="T91" fmla="*/ 2147483647 h 890"/>
                <a:gd name="T92" fmla="*/ 2147483647 w 2580"/>
                <a:gd name="T93" fmla="*/ 2147483647 h 890"/>
                <a:gd name="T94" fmla="*/ 2147483647 w 2580"/>
                <a:gd name="T95" fmla="*/ 2147483647 h 890"/>
                <a:gd name="T96" fmla="*/ 2147483647 w 2580"/>
                <a:gd name="T97" fmla="*/ 2147483647 h 890"/>
                <a:gd name="T98" fmla="*/ 2147483647 w 2580"/>
                <a:gd name="T99" fmla="*/ 2147483647 h 890"/>
                <a:gd name="T100" fmla="*/ 2147483647 w 2580"/>
                <a:gd name="T101" fmla="*/ 2147483647 h 890"/>
                <a:gd name="T102" fmla="*/ 2147483647 w 2580"/>
                <a:gd name="T103" fmla="*/ 2147483647 h 890"/>
                <a:gd name="T104" fmla="*/ 2147483647 w 2580"/>
                <a:gd name="T105" fmla="*/ 2147483647 h 890"/>
                <a:gd name="T106" fmla="*/ 2147483647 w 2580"/>
                <a:gd name="T107" fmla="*/ 2147483647 h 890"/>
                <a:gd name="T108" fmla="*/ 2147483647 w 2580"/>
                <a:gd name="T109" fmla="*/ 2147483647 h 890"/>
                <a:gd name="T110" fmla="*/ 2147483647 w 2580"/>
                <a:gd name="T111" fmla="*/ 2147483647 h 890"/>
                <a:gd name="T112" fmla="*/ 2147483647 w 2580"/>
                <a:gd name="T113" fmla="*/ 2147483647 h 890"/>
                <a:gd name="T114" fmla="*/ 2147483647 w 2580"/>
                <a:gd name="T115" fmla="*/ 2147483647 h 8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580" h="890">
                  <a:moveTo>
                    <a:pt x="344" y="792"/>
                  </a:moveTo>
                  <a:lnTo>
                    <a:pt x="328" y="804"/>
                  </a:lnTo>
                  <a:lnTo>
                    <a:pt x="318" y="810"/>
                  </a:lnTo>
                  <a:lnTo>
                    <a:pt x="314" y="818"/>
                  </a:lnTo>
                  <a:lnTo>
                    <a:pt x="306" y="828"/>
                  </a:lnTo>
                  <a:lnTo>
                    <a:pt x="314" y="834"/>
                  </a:lnTo>
                  <a:lnTo>
                    <a:pt x="320" y="844"/>
                  </a:lnTo>
                  <a:lnTo>
                    <a:pt x="322" y="862"/>
                  </a:lnTo>
                  <a:lnTo>
                    <a:pt x="336" y="878"/>
                  </a:lnTo>
                  <a:lnTo>
                    <a:pt x="326" y="888"/>
                  </a:lnTo>
                  <a:lnTo>
                    <a:pt x="322" y="890"/>
                  </a:lnTo>
                  <a:lnTo>
                    <a:pt x="306" y="878"/>
                  </a:lnTo>
                  <a:lnTo>
                    <a:pt x="300" y="876"/>
                  </a:lnTo>
                  <a:lnTo>
                    <a:pt x="290" y="866"/>
                  </a:lnTo>
                  <a:lnTo>
                    <a:pt x="280" y="860"/>
                  </a:lnTo>
                  <a:lnTo>
                    <a:pt x="270" y="862"/>
                  </a:lnTo>
                  <a:lnTo>
                    <a:pt x="264" y="862"/>
                  </a:lnTo>
                  <a:lnTo>
                    <a:pt x="254" y="858"/>
                  </a:lnTo>
                  <a:lnTo>
                    <a:pt x="240" y="850"/>
                  </a:lnTo>
                  <a:lnTo>
                    <a:pt x="232" y="850"/>
                  </a:lnTo>
                  <a:lnTo>
                    <a:pt x="222" y="852"/>
                  </a:lnTo>
                  <a:lnTo>
                    <a:pt x="210" y="844"/>
                  </a:lnTo>
                  <a:lnTo>
                    <a:pt x="198" y="846"/>
                  </a:lnTo>
                  <a:lnTo>
                    <a:pt x="172" y="828"/>
                  </a:lnTo>
                  <a:lnTo>
                    <a:pt x="158" y="822"/>
                  </a:lnTo>
                  <a:lnTo>
                    <a:pt x="162" y="808"/>
                  </a:lnTo>
                  <a:lnTo>
                    <a:pt x="174" y="796"/>
                  </a:lnTo>
                  <a:lnTo>
                    <a:pt x="172" y="786"/>
                  </a:lnTo>
                  <a:lnTo>
                    <a:pt x="188" y="776"/>
                  </a:lnTo>
                  <a:lnTo>
                    <a:pt x="170" y="774"/>
                  </a:lnTo>
                  <a:lnTo>
                    <a:pt x="172" y="766"/>
                  </a:lnTo>
                  <a:lnTo>
                    <a:pt x="182" y="762"/>
                  </a:lnTo>
                  <a:lnTo>
                    <a:pt x="198" y="758"/>
                  </a:lnTo>
                  <a:lnTo>
                    <a:pt x="200" y="726"/>
                  </a:lnTo>
                  <a:lnTo>
                    <a:pt x="184" y="716"/>
                  </a:lnTo>
                  <a:lnTo>
                    <a:pt x="164" y="716"/>
                  </a:lnTo>
                  <a:lnTo>
                    <a:pt x="162" y="710"/>
                  </a:lnTo>
                  <a:lnTo>
                    <a:pt x="130" y="708"/>
                  </a:lnTo>
                  <a:lnTo>
                    <a:pt x="126" y="694"/>
                  </a:lnTo>
                  <a:lnTo>
                    <a:pt x="108" y="690"/>
                  </a:lnTo>
                  <a:lnTo>
                    <a:pt x="110" y="678"/>
                  </a:lnTo>
                  <a:lnTo>
                    <a:pt x="106" y="668"/>
                  </a:lnTo>
                  <a:lnTo>
                    <a:pt x="82" y="668"/>
                  </a:lnTo>
                  <a:lnTo>
                    <a:pt x="78" y="672"/>
                  </a:lnTo>
                  <a:lnTo>
                    <a:pt x="72" y="674"/>
                  </a:lnTo>
                  <a:lnTo>
                    <a:pt x="64" y="670"/>
                  </a:lnTo>
                  <a:lnTo>
                    <a:pt x="64" y="650"/>
                  </a:lnTo>
                  <a:lnTo>
                    <a:pt x="82" y="650"/>
                  </a:lnTo>
                  <a:lnTo>
                    <a:pt x="84" y="648"/>
                  </a:lnTo>
                  <a:lnTo>
                    <a:pt x="56" y="618"/>
                  </a:lnTo>
                  <a:lnTo>
                    <a:pt x="52" y="596"/>
                  </a:lnTo>
                  <a:lnTo>
                    <a:pt x="32" y="594"/>
                  </a:lnTo>
                  <a:lnTo>
                    <a:pt x="32" y="588"/>
                  </a:lnTo>
                  <a:lnTo>
                    <a:pt x="14" y="584"/>
                  </a:lnTo>
                  <a:lnTo>
                    <a:pt x="10" y="578"/>
                  </a:lnTo>
                  <a:lnTo>
                    <a:pt x="6" y="562"/>
                  </a:lnTo>
                  <a:lnTo>
                    <a:pt x="0" y="550"/>
                  </a:lnTo>
                  <a:lnTo>
                    <a:pt x="2" y="538"/>
                  </a:lnTo>
                  <a:lnTo>
                    <a:pt x="2" y="522"/>
                  </a:lnTo>
                  <a:lnTo>
                    <a:pt x="8" y="510"/>
                  </a:lnTo>
                  <a:lnTo>
                    <a:pt x="26" y="496"/>
                  </a:lnTo>
                  <a:lnTo>
                    <a:pt x="40" y="494"/>
                  </a:lnTo>
                  <a:lnTo>
                    <a:pt x="22" y="486"/>
                  </a:lnTo>
                  <a:lnTo>
                    <a:pt x="12" y="474"/>
                  </a:lnTo>
                  <a:lnTo>
                    <a:pt x="56" y="438"/>
                  </a:lnTo>
                  <a:lnTo>
                    <a:pt x="64" y="424"/>
                  </a:lnTo>
                  <a:lnTo>
                    <a:pt x="40" y="406"/>
                  </a:lnTo>
                  <a:lnTo>
                    <a:pt x="50" y="396"/>
                  </a:lnTo>
                  <a:lnTo>
                    <a:pt x="42" y="382"/>
                  </a:lnTo>
                  <a:lnTo>
                    <a:pt x="32" y="372"/>
                  </a:lnTo>
                  <a:lnTo>
                    <a:pt x="40" y="352"/>
                  </a:lnTo>
                  <a:lnTo>
                    <a:pt x="34" y="336"/>
                  </a:lnTo>
                  <a:lnTo>
                    <a:pt x="24" y="318"/>
                  </a:lnTo>
                  <a:lnTo>
                    <a:pt x="40" y="302"/>
                  </a:lnTo>
                  <a:lnTo>
                    <a:pt x="16" y="288"/>
                  </a:lnTo>
                  <a:lnTo>
                    <a:pt x="20" y="266"/>
                  </a:lnTo>
                  <a:lnTo>
                    <a:pt x="30" y="256"/>
                  </a:lnTo>
                  <a:lnTo>
                    <a:pt x="40" y="254"/>
                  </a:lnTo>
                  <a:lnTo>
                    <a:pt x="40" y="248"/>
                  </a:lnTo>
                  <a:lnTo>
                    <a:pt x="62" y="244"/>
                  </a:lnTo>
                  <a:lnTo>
                    <a:pt x="80" y="244"/>
                  </a:lnTo>
                  <a:lnTo>
                    <a:pt x="86" y="254"/>
                  </a:lnTo>
                  <a:lnTo>
                    <a:pt x="96" y="258"/>
                  </a:lnTo>
                  <a:lnTo>
                    <a:pt x="134" y="260"/>
                  </a:lnTo>
                  <a:lnTo>
                    <a:pt x="162" y="274"/>
                  </a:lnTo>
                  <a:lnTo>
                    <a:pt x="188" y="290"/>
                  </a:lnTo>
                  <a:lnTo>
                    <a:pt x="218" y="306"/>
                  </a:lnTo>
                  <a:lnTo>
                    <a:pt x="220" y="324"/>
                  </a:lnTo>
                  <a:lnTo>
                    <a:pt x="202" y="340"/>
                  </a:lnTo>
                  <a:lnTo>
                    <a:pt x="172" y="348"/>
                  </a:lnTo>
                  <a:lnTo>
                    <a:pt x="146" y="338"/>
                  </a:lnTo>
                  <a:lnTo>
                    <a:pt x="116" y="332"/>
                  </a:lnTo>
                  <a:lnTo>
                    <a:pt x="94" y="324"/>
                  </a:lnTo>
                  <a:lnTo>
                    <a:pt x="76" y="316"/>
                  </a:lnTo>
                  <a:lnTo>
                    <a:pt x="90" y="334"/>
                  </a:lnTo>
                  <a:lnTo>
                    <a:pt x="106" y="342"/>
                  </a:lnTo>
                  <a:lnTo>
                    <a:pt x="114" y="348"/>
                  </a:lnTo>
                  <a:lnTo>
                    <a:pt x="116" y="360"/>
                  </a:lnTo>
                  <a:lnTo>
                    <a:pt x="122" y="386"/>
                  </a:lnTo>
                  <a:lnTo>
                    <a:pt x="132" y="388"/>
                  </a:lnTo>
                  <a:lnTo>
                    <a:pt x="148" y="402"/>
                  </a:lnTo>
                  <a:lnTo>
                    <a:pt x="168" y="402"/>
                  </a:lnTo>
                  <a:lnTo>
                    <a:pt x="170" y="392"/>
                  </a:lnTo>
                  <a:lnTo>
                    <a:pt x="158" y="388"/>
                  </a:lnTo>
                  <a:lnTo>
                    <a:pt x="148" y="376"/>
                  </a:lnTo>
                  <a:lnTo>
                    <a:pt x="156" y="366"/>
                  </a:lnTo>
                  <a:lnTo>
                    <a:pt x="168" y="376"/>
                  </a:lnTo>
                  <a:lnTo>
                    <a:pt x="180" y="380"/>
                  </a:lnTo>
                  <a:lnTo>
                    <a:pt x="206" y="386"/>
                  </a:lnTo>
                  <a:lnTo>
                    <a:pt x="206" y="376"/>
                  </a:lnTo>
                  <a:lnTo>
                    <a:pt x="196" y="364"/>
                  </a:lnTo>
                  <a:lnTo>
                    <a:pt x="208" y="352"/>
                  </a:lnTo>
                  <a:lnTo>
                    <a:pt x="226" y="342"/>
                  </a:lnTo>
                  <a:lnTo>
                    <a:pt x="236" y="334"/>
                  </a:lnTo>
                  <a:lnTo>
                    <a:pt x="264" y="342"/>
                  </a:lnTo>
                  <a:lnTo>
                    <a:pt x="270" y="318"/>
                  </a:lnTo>
                  <a:lnTo>
                    <a:pt x="262" y="310"/>
                  </a:lnTo>
                  <a:lnTo>
                    <a:pt x="266" y="288"/>
                  </a:lnTo>
                  <a:lnTo>
                    <a:pt x="258" y="280"/>
                  </a:lnTo>
                  <a:lnTo>
                    <a:pt x="292" y="278"/>
                  </a:lnTo>
                  <a:lnTo>
                    <a:pt x="304" y="292"/>
                  </a:lnTo>
                  <a:lnTo>
                    <a:pt x="304" y="300"/>
                  </a:lnTo>
                  <a:lnTo>
                    <a:pt x="288" y="300"/>
                  </a:lnTo>
                  <a:lnTo>
                    <a:pt x="278" y="310"/>
                  </a:lnTo>
                  <a:lnTo>
                    <a:pt x="294" y="324"/>
                  </a:lnTo>
                  <a:lnTo>
                    <a:pt x="318" y="326"/>
                  </a:lnTo>
                  <a:lnTo>
                    <a:pt x="328" y="302"/>
                  </a:lnTo>
                  <a:lnTo>
                    <a:pt x="386" y="280"/>
                  </a:lnTo>
                  <a:lnTo>
                    <a:pt x="396" y="282"/>
                  </a:lnTo>
                  <a:lnTo>
                    <a:pt x="408" y="270"/>
                  </a:lnTo>
                  <a:lnTo>
                    <a:pt x="420" y="266"/>
                  </a:lnTo>
                  <a:lnTo>
                    <a:pt x="416" y="284"/>
                  </a:lnTo>
                  <a:lnTo>
                    <a:pt x="436" y="284"/>
                  </a:lnTo>
                  <a:lnTo>
                    <a:pt x="440" y="276"/>
                  </a:lnTo>
                  <a:lnTo>
                    <a:pt x="476" y="278"/>
                  </a:lnTo>
                  <a:lnTo>
                    <a:pt x="500" y="264"/>
                  </a:lnTo>
                  <a:lnTo>
                    <a:pt x="504" y="274"/>
                  </a:lnTo>
                  <a:lnTo>
                    <a:pt x="502" y="282"/>
                  </a:lnTo>
                  <a:lnTo>
                    <a:pt x="512" y="282"/>
                  </a:lnTo>
                  <a:lnTo>
                    <a:pt x="516" y="274"/>
                  </a:lnTo>
                  <a:lnTo>
                    <a:pt x="532" y="264"/>
                  </a:lnTo>
                  <a:lnTo>
                    <a:pt x="520" y="248"/>
                  </a:lnTo>
                  <a:lnTo>
                    <a:pt x="498" y="240"/>
                  </a:lnTo>
                  <a:lnTo>
                    <a:pt x="498" y="226"/>
                  </a:lnTo>
                  <a:lnTo>
                    <a:pt x="506" y="224"/>
                  </a:lnTo>
                  <a:lnTo>
                    <a:pt x="526" y="242"/>
                  </a:lnTo>
                  <a:lnTo>
                    <a:pt x="558" y="244"/>
                  </a:lnTo>
                  <a:lnTo>
                    <a:pt x="592" y="256"/>
                  </a:lnTo>
                  <a:lnTo>
                    <a:pt x="620" y="268"/>
                  </a:lnTo>
                  <a:lnTo>
                    <a:pt x="650" y="284"/>
                  </a:lnTo>
                  <a:lnTo>
                    <a:pt x="658" y="270"/>
                  </a:lnTo>
                  <a:lnTo>
                    <a:pt x="644" y="256"/>
                  </a:lnTo>
                  <a:lnTo>
                    <a:pt x="626" y="246"/>
                  </a:lnTo>
                  <a:lnTo>
                    <a:pt x="626" y="236"/>
                  </a:lnTo>
                  <a:lnTo>
                    <a:pt x="634" y="216"/>
                  </a:lnTo>
                  <a:lnTo>
                    <a:pt x="624" y="210"/>
                  </a:lnTo>
                  <a:lnTo>
                    <a:pt x="626" y="204"/>
                  </a:lnTo>
                  <a:lnTo>
                    <a:pt x="650" y="186"/>
                  </a:lnTo>
                  <a:lnTo>
                    <a:pt x="666" y="154"/>
                  </a:lnTo>
                  <a:lnTo>
                    <a:pt x="716" y="158"/>
                  </a:lnTo>
                  <a:lnTo>
                    <a:pt x="720" y="164"/>
                  </a:lnTo>
                  <a:lnTo>
                    <a:pt x="716" y="182"/>
                  </a:lnTo>
                  <a:lnTo>
                    <a:pt x="706" y="198"/>
                  </a:lnTo>
                  <a:lnTo>
                    <a:pt x="716" y="206"/>
                  </a:lnTo>
                  <a:lnTo>
                    <a:pt x="720" y="224"/>
                  </a:lnTo>
                  <a:lnTo>
                    <a:pt x="716" y="268"/>
                  </a:lnTo>
                  <a:lnTo>
                    <a:pt x="732" y="280"/>
                  </a:lnTo>
                  <a:lnTo>
                    <a:pt x="724" y="298"/>
                  </a:lnTo>
                  <a:lnTo>
                    <a:pt x="696" y="322"/>
                  </a:lnTo>
                  <a:lnTo>
                    <a:pt x="682" y="328"/>
                  </a:lnTo>
                  <a:lnTo>
                    <a:pt x="666" y="324"/>
                  </a:lnTo>
                  <a:lnTo>
                    <a:pt x="658" y="328"/>
                  </a:lnTo>
                  <a:lnTo>
                    <a:pt x="670" y="336"/>
                  </a:lnTo>
                  <a:lnTo>
                    <a:pt x="688" y="340"/>
                  </a:lnTo>
                  <a:lnTo>
                    <a:pt x="706" y="342"/>
                  </a:lnTo>
                  <a:lnTo>
                    <a:pt x="726" y="326"/>
                  </a:lnTo>
                  <a:lnTo>
                    <a:pt x="754" y="298"/>
                  </a:lnTo>
                  <a:lnTo>
                    <a:pt x="746" y="282"/>
                  </a:lnTo>
                  <a:lnTo>
                    <a:pt x="756" y="266"/>
                  </a:lnTo>
                  <a:lnTo>
                    <a:pt x="778" y="270"/>
                  </a:lnTo>
                  <a:lnTo>
                    <a:pt x="788" y="280"/>
                  </a:lnTo>
                  <a:lnTo>
                    <a:pt x="792" y="296"/>
                  </a:lnTo>
                  <a:lnTo>
                    <a:pt x="806" y="284"/>
                  </a:lnTo>
                  <a:lnTo>
                    <a:pt x="798" y="268"/>
                  </a:lnTo>
                  <a:lnTo>
                    <a:pt x="778" y="262"/>
                  </a:lnTo>
                  <a:lnTo>
                    <a:pt x="736" y="260"/>
                  </a:lnTo>
                  <a:lnTo>
                    <a:pt x="736" y="240"/>
                  </a:lnTo>
                  <a:lnTo>
                    <a:pt x="744" y="220"/>
                  </a:lnTo>
                  <a:lnTo>
                    <a:pt x="734" y="204"/>
                  </a:lnTo>
                  <a:lnTo>
                    <a:pt x="728" y="192"/>
                  </a:lnTo>
                  <a:lnTo>
                    <a:pt x="740" y="180"/>
                  </a:lnTo>
                  <a:lnTo>
                    <a:pt x="754" y="174"/>
                  </a:lnTo>
                  <a:lnTo>
                    <a:pt x="756" y="158"/>
                  </a:lnTo>
                  <a:lnTo>
                    <a:pt x="764" y="158"/>
                  </a:lnTo>
                  <a:lnTo>
                    <a:pt x="766" y="176"/>
                  </a:lnTo>
                  <a:lnTo>
                    <a:pt x="760" y="190"/>
                  </a:lnTo>
                  <a:lnTo>
                    <a:pt x="764" y="200"/>
                  </a:lnTo>
                  <a:lnTo>
                    <a:pt x="780" y="204"/>
                  </a:lnTo>
                  <a:lnTo>
                    <a:pt x="804" y="210"/>
                  </a:lnTo>
                  <a:lnTo>
                    <a:pt x="816" y="210"/>
                  </a:lnTo>
                  <a:lnTo>
                    <a:pt x="802" y="200"/>
                  </a:lnTo>
                  <a:lnTo>
                    <a:pt x="782" y="194"/>
                  </a:lnTo>
                  <a:lnTo>
                    <a:pt x="774" y="182"/>
                  </a:lnTo>
                  <a:lnTo>
                    <a:pt x="786" y="178"/>
                  </a:lnTo>
                  <a:lnTo>
                    <a:pt x="806" y="182"/>
                  </a:lnTo>
                  <a:lnTo>
                    <a:pt x="792" y="166"/>
                  </a:lnTo>
                  <a:lnTo>
                    <a:pt x="798" y="162"/>
                  </a:lnTo>
                  <a:lnTo>
                    <a:pt x="832" y="172"/>
                  </a:lnTo>
                  <a:lnTo>
                    <a:pt x="852" y="188"/>
                  </a:lnTo>
                  <a:lnTo>
                    <a:pt x="880" y="188"/>
                  </a:lnTo>
                  <a:lnTo>
                    <a:pt x="866" y="174"/>
                  </a:lnTo>
                  <a:lnTo>
                    <a:pt x="848" y="160"/>
                  </a:lnTo>
                  <a:lnTo>
                    <a:pt x="842" y="138"/>
                  </a:lnTo>
                  <a:lnTo>
                    <a:pt x="854" y="130"/>
                  </a:lnTo>
                  <a:lnTo>
                    <a:pt x="900" y="128"/>
                  </a:lnTo>
                  <a:lnTo>
                    <a:pt x="946" y="120"/>
                  </a:lnTo>
                  <a:lnTo>
                    <a:pt x="934" y="98"/>
                  </a:lnTo>
                  <a:lnTo>
                    <a:pt x="972" y="80"/>
                  </a:lnTo>
                  <a:lnTo>
                    <a:pt x="1056" y="52"/>
                  </a:lnTo>
                  <a:lnTo>
                    <a:pt x="1092" y="48"/>
                  </a:lnTo>
                  <a:lnTo>
                    <a:pt x="1126" y="52"/>
                  </a:lnTo>
                  <a:lnTo>
                    <a:pt x="1176" y="36"/>
                  </a:lnTo>
                  <a:lnTo>
                    <a:pt x="1172" y="20"/>
                  </a:lnTo>
                  <a:lnTo>
                    <a:pt x="1196" y="0"/>
                  </a:lnTo>
                  <a:lnTo>
                    <a:pt x="1230" y="2"/>
                  </a:lnTo>
                  <a:lnTo>
                    <a:pt x="1248" y="8"/>
                  </a:lnTo>
                  <a:lnTo>
                    <a:pt x="1226" y="20"/>
                  </a:lnTo>
                  <a:lnTo>
                    <a:pt x="1268" y="22"/>
                  </a:lnTo>
                  <a:lnTo>
                    <a:pt x="1260" y="36"/>
                  </a:lnTo>
                  <a:lnTo>
                    <a:pt x="1336" y="34"/>
                  </a:lnTo>
                  <a:lnTo>
                    <a:pt x="1364" y="52"/>
                  </a:lnTo>
                  <a:lnTo>
                    <a:pt x="1368" y="64"/>
                  </a:lnTo>
                  <a:lnTo>
                    <a:pt x="1360" y="84"/>
                  </a:lnTo>
                  <a:lnTo>
                    <a:pt x="1326" y="102"/>
                  </a:lnTo>
                  <a:lnTo>
                    <a:pt x="1290" y="122"/>
                  </a:lnTo>
                  <a:lnTo>
                    <a:pt x="1240" y="150"/>
                  </a:lnTo>
                  <a:lnTo>
                    <a:pt x="1244" y="154"/>
                  </a:lnTo>
                  <a:lnTo>
                    <a:pt x="1266" y="146"/>
                  </a:lnTo>
                  <a:lnTo>
                    <a:pt x="1308" y="134"/>
                  </a:lnTo>
                  <a:lnTo>
                    <a:pt x="1306" y="126"/>
                  </a:lnTo>
                  <a:lnTo>
                    <a:pt x="1316" y="116"/>
                  </a:lnTo>
                  <a:lnTo>
                    <a:pt x="1332" y="112"/>
                  </a:lnTo>
                  <a:lnTo>
                    <a:pt x="1336" y="122"/>
                  </a:lnTo>
                  <a:lnTo>
                    <a:pt x="1348" y="126"/>
                  </a:lnTo>
                  <a:lnTo>
                    <a:pt x="1366" y="138"/>
                  </a:lnTo>
                  <a:lnTo>
                    <a:pt x="1376" y="132"/>
                  </a:lnTo>
                  <a:lnTo>
                    <a:pt x="1450" y="134"/>
                  </a:lnTo>
                  <a:lnTo>
                    <a:pt x="1450" y="144"/>
                  </a:lnTo>
                  <a:lnTo>
                    <a:pt x="1522" y="152"/>
                  </a:lnTo>
                  <a:lnTo>
                    <a:pt x="1530" y="126"/>
                  </a:lnTo>
                  <a:lnTo>
                    <a:pt x="1544" y="128"/>
                  </a:lnTo>
                  <a:lnTo>
                    <a:pt x="1564" y="138"/>
                  </a:lnTo>
                  <a:lnTo>
                    <a:pt x="1596" y="136"/>
                  </a:lnTo>
                  <a:lnTo>
                    <a:pt x="1614" y="156"/>
                  </a:lnTo>
                  <a:lnTo>
                    <a:pt x="1618" y="174"/>
                  </a:lnTo>
                  <a:lnTo>
                    <a:pt x="1606" y="182"/>
                  </a:lnTo>
                  <a:lnTo>
                    <a:pt x="1628" y="208"/>
                  </a:lnTo>
                  <a:lnTo>
                    <a:pt x="1650" y="214"/>
                  </a:lnTo>
                  <a:lnTo>
                    <a:pt x="1670" y="184"/>
                  </a:lnTo>
                  <a:lnTo>
                    <a:pt x="1696" y="198"/>
                  </a:lnTo>
                  <a:lnTo>
                    <a:pt x="1720" y="190"/>
                  </a:lnTo>
                  <a:lnTo>
                    <a:pt x="1746" y="200"/>
                  </a:lnTo>
                  <a:lnTo>
                    <a:pt x="1768" y="192"/>
                  </a:lnTo>
                  <a:lnTo>
                    <a:pt x="1784" y="184"/>
                  </a:lnTo>
                  <a:lnTo>
                    <a:pt x="1782" y="166"/>
                  </a:lnTo>
                  <a:lnTo>
                    <a:pt x="1804" y="158"/>
                  </a:lnTo>
                  <a:lnTo>
                    <a:pt x="1872" y="162"/>
                  </a:lnTo>
                  <a:lnTo>
                    <a:pt x="1884" y="172"/>
                  </a:lnTo>
                  <a:lnTo>
                    <a:pt x="1890" y="176"/>
                  </a:lnTo>
                  <a:lnTo>
                    <a:pt x="1926" y="172"/>
                  </a:lnTo>
                  <a:lnTo>
                    <a:pt x="1942" y="180"/>
                  </a:lnTo>
                  <a:lnTo>
                    <a:pt x="1934" y="190"/>
                  </a:lnTo>
                  <a:lnTo>
                    <a:pt x="1948" y="196"/>
                  </a:lnTo>
                  <a:lnTo>
                    <a:pt x="1978" y="208"/>
                  </a:lnTo>
                  <a:lnTo>
                    <a:pt x="2030" y="210"/>
                  </a:lnTo>
                  <a:lnTo>
                    <a:pt x="2084" y="212"/>
                  </a:lnTo>
                  <a:lnTo>
                    <a:pt x="2106" y="224"/>
                  </a:lnTo>
                  <a:lnTo>
                    <a:pt x="2104" y="238"/>
                  </a:lnTo>
                  <a:lnTo>
                    <a:pt x="2108" y="246"/>
                  </a:lnTo>
                  <a:lnTo>
                    <a:pt x="2126" y="252"/>
                  </a:lnTo>
                  <a:lnTo>
                    <a:pt x="2140" y="246"/>
                  </a:lnTo>
                  <a:lnTo>
                    <a:pt x="2206" y="250"/>
                  </a:lnTo>
                  <a:lnTo>
                    <a:pt x="2214" y="250"/>
                  </a:lnTo>
                  <a:lnTo>
                    <a:pt x="2230" y="242"/>
                  </a:lnTo>
                  <a:lnTo>
                    <a:pt x="2236" y="244"/>
                  </a:lnTo>
                  <a:lnTo>
                    <a:pt x="2236" y="256"/>
                  </a:lnTo>
                  <a:lnTo>
                    <a:pt x="2254" y="270"/>
                  </a:lnTo>
                  <a:lnTo>
                    <a:pt x="2274" y="272"/>
                  </a:lnTo>
                  <a:lnTo>
                    <a:pt x="2280" y="264"/>
                  </a:lnTo>
                  <a:lnTo>
                    <a:pt x="2274" y="252"/>
                  </a:lnTo>
                  <a:lnTo>
                    <a:pt x="2272" y="234"/>
                  </a:lnTo>
                  <a:lnTo>
                    <a:pt x="2284" y="232"/>
                  </a:lnTo>
                  <a:lnTo>
                    <a:pt x="2302" y="240"/>
                  </a:lnTo>
                  <a:lnTo>
                    <a:pt x="2334" y="240"/>
                  </a:lnTo>
                  <a:lnTo>
                    <a:pt x="2372" y="246"/>
                  </a:lnTo>
                  <a:lnTo>
                    <a:pt x="2416" y="262"/>
                  </a:lnTo>
                  <a:lnTo>
                    <a:pt x="2442" y="276"/>
                  </a:lnTo>
                  <a:lnTo>
                    <a:pt x="2488" y="296"/>
                  </a:lnTo>
                  <a:lnTo>
                    <a:pt x="2496" y="308"/>
                  </a:lnTo>
                  <a:lnTo>
                    <a:pt x="2502" y="320"/>
                  </a:lnTo>
                  <a:lnTo>
                    <a:pt x="2512" y="336"/>
                  </a:lnTo>
                  <a:lnTo>
                    <a:pt x="2520" y="332"/>
                  </a:lnTo>
                  <a:lnTo>
                    <a:pt x="2514" y="314"/>
                  </a:lnTo>
                  <a:lnTo>
                    <a:pt x="2530" y="316"/>
                  </a:lnTo>
                  <a:lnTo>
                    <a:pt x="2550" y="320"/>
                  </a:lnTo>
                  <a:lnTo>
                    <a:pt x="2568" y="332"/>
                  </a:lnTo>
                  <a:lnTo>
                    <a:pt x="2580" y="344"/>
                  </a:lnTo>
                  <a:lnTo>
                    <a:pt x="2568" y="356"/>
                  </a:lnTo>
                  <a:lnTo>
                    <a:pt x="2542" y="362"/>
                  </a:lnTo>
                  <a:lnTo>
                    <a:pt x="2538" y="376"/>
                  </a:lnTo>
                  <a:lnTo>
                    <a:pt x="2530" y="394"/>
                  </a:lnTo>
                  <a:lnTo>
                    <a:pt x="2502" y="380"/>
                  </a:lnTo>
                  <a:lnTo>
                    <a:pt x="2486" y="374"/>
                  </a:lnTo>
                  <a:lnTo>
                    <a:pt x="2488" y="358"/>
                  </a:lnTo>
                  <a:lnTo>
                    <a:pt x="2446" y="360"/>
                  </a:lnTo>
                  <a:lnTo>
                    <a:pt x="2440" y="340"/>
                  </a:lnTo>
                  <a:lnTo>
                    <a:pt x="2426" y="342"/>
                  </a:lnTo>
                  <a:lnTo>
                    <a:pt x="2424" y="356"/>
                  </a:lnTo>
                  <a:lnTo>
                    <a:pt x="2430" y="362"/>
                  </a:lnTo>
                  <a:lnTo>
                    <a:pt x="2412" y="378"/>
                  </a:lnTo>
                  <a:lnTo>
                    <a:pt x="2392" y="380"/>
                  </a:lnTo>
                  <a:lnTo>
                    <a:pt x="2378" y="378"/>
                  </a:lnTo>
                  <a:lnTo>
                    <a:pt x="2370" y="372"/>
                  </a:lnTo>
                  <a:lnTo>
                    <a:pt x="2368" y="380"/>
                  </a:lnTo>
                  <a:lnTo>
                    <a:pt x="2382" y="386"/>
                  </a:lnTo>
                  <a:lnTo>
                    <a:pt x="2396" y="394"/>
                  </a:lnTo>
                  <a:lnTo>
                    <a:pt x="2402" y="412"/>
                  </a:lnTo>
                  <a:lnTo>
                    <a:pt x="2414" y="430"/>
                  </a:lnTo>
                  <a:lnTo>
                    <a:pt x="2400" y="438"/>
                  </a:lnTo>
                  <a:lnTo>
                    <a:pt x="2374" y="428"/>
                  </a:lnTo>
                  <a:lnTo>
                    <a:pt x="2362" y="438"/>
                  </a:lnTo>
                  <a:lnTo>
                    <a:pt x="2326" y="454"/>
                  </a:lnTo>
                  <a:lnTo>
                    <a:pt x="2306" y="464"/>
                  </a:lnTo>
                  <a:lnTo>
                    <a:pt x="2266" y="496"/>
                  </a:lnTo>
                  <a:lnTo>
                    <a:pt x="2252" y="484"/>
                  </a:lnTo>
                  <a:lnTo>
                    <a:pt x="2222" y="484"/>
                  </a:lnTo>
                  <a:lnTo>
                    <a:pt x="2206" y="500"/>
                  </a:lnTo>
                  <a:lnTo>
                    <a:pt x="2202" y="484"/>
                  </a:lnTo>
                  <a:lnTo>
                    <a:pt x="2192" y="484"/>
                  </a:lnTo>
                  <a:lnTo>
                    <a:pt x="2188" y="496"/>
                  </a:lnTo>
                  <a:lnTo>
                    <a:pt x="2160" y="496"/>
                  </a:lnTo>
                  <a:lnTo>
                    <a:pt x="2136" y="534"/>
                  </a:lnTo>
                  <a:lnTo>
                    <a:pt x="2136" y="546"/>
                  </a:lnTo>
                  <a:lnTo>
                    <a:pt x="2152" y="546"/>
                  </a:lnTo>
                  <a:lnTo>
                    <a:pt x="2148" y="564"/>
                  </a:lnTo>
                  <a:lnTo>
                    <a:pt x="2154" y="580"/>
                  </a:lnTo>
                  <a:lnTo>
                    <a:pt x="2136" y="586"/>
                  </a:lnTo>
                  <a:lnTo>
                    <a:pt x="2130" y="600"/>
                  </a:lnTo>
                  <a:lnTo>
                    <a:pt x="2136" y="618"/>
                  </a:lnTo>
                  <a:lnTo>
                    <a:pt x="2112" y="626"/>
                  </a:lnTo>
                  <a:lnTo>
                    <a:pt x="2104" y="634"/>
                  </a:lnTo>
                  <a:lnTo>
                    <a:pt x="2104" y="640"/>
                  </a:lnTo>
                  <a:lnTo>
                    <a:pt x="2106" y="644"/>
                  </a:lnTo>
                  <a:lnTo>
                    <a:pt x="2104" y="648"/>
                  </a:lnTo>
                  <a:lnTo>
                    <a:pt x="2080" y="656"/>
                  </a:lnTo>
                  <a:lnTo>
                    <a:pt x="2080" y="670"/>
                  </a:lnTo>
                  <a:lnTo>
                    <a:pt x="2050" y="700"/>
                  </a:lnTo>
                  <a:lnTo>
                    <a:pt x="2046" y="668"/>
                  </a:lnTo>
                  <a:lnTo>
                    <a:pt x="2034" y="618"/>
                  </a:lnTo>
                  <a:lnTo>
                    <a:pt x="2034" y="582"/>
                  </a:lnTo>
                  <a:lnTo>
                    <a:pt x="2046" y="568"/>
                  </a:lnTo>
                  <a:lnTo>
                    <a:pt x="2058" y="546"/>
                  </a:lnTo>
                  <a:lnTo>
                    <a:pt x="2074" y="542"/>
                  </a:lnTo>
                  <a:lnTo>
                    <a:pt x="2116" y="502"/>
                  </a:lnTo>
                  <a:lnTo>
                    <a:pt x="2148" y="480"/>
                  </a:lnTo>
                  <a:lnTo>
                    <a:pt x="2158" y="476"/>
                  </a:lnTo>
                  <a:lnTo>
                    <a:pt x="2174" y="440"/>
                  </a:lnTo>
                  <a:lnTo>
                    <a:pt x="2182" y="436"/>
                  </a:lnTo>
                  <a:lnTo>
                    <a:pt x="2166" y="430"/>
                  </a:lnTo>
                  <a:lnTo>
                    <a:pt x="2160" y="432"/>
                  </a:lnTo>
                  <a:lnTo>
                    <a:pt x="2154" y="438"/>
                  </a:lnTo>
                  <a:lnTo>
                    <a:pt x="2154" y="456"/>
                  </a:lnTo>
                  <a:lnTo>
                    <a:pt x="2140" y="456"/>
                  </a:lnTo>
                  <a:lnTo>
                    <a:pt x="2108" y="476"/>
                  </a:lnTo>
                  <a:lnTo>
                    <a:pt x="2100" y="468"/>
                  </a:lnTo>
                  <a:lnTo>
                    <a:pt x="2108" y="452"/>
                  </a:lnTo>
                  <a:lnTo>
                    <a:pt x="2098" y="456"/>
                  </a:lnTo>
                  <a:lnTo>
                    <a:pt x="2058" y="456"/>
                  </a:lnTo>
                  <a:lnTo>
                    <a:pt x="2020" y="486"/>
                  </a:lnTo>
                  <a:lnTo>
                    <a:pt x="2012" y="502"/>
                  </a:lnTo>
                  <a:lnTo>
                    <a:pt x="2016" y="506"/>
                  </a:lnTo>
                  <a:lnTo>
                    <a:pt x="2026" y="516"/>
                  </a:lnTo>
                  <a:lnTo>
                    <a:pt x="2010" y="516"/>
                  </a:lnTo>
                  <a:lnTo>
                    <a:pt x="1994" y="518"/>
                  </a:lnTo>
                  <a:lnTo>
                    <a:pt x="1964" y="520"/>
                  </a:lnTo>
                  <a:lnTo>
                    <a:pt x="1972" y="512"/>
                  </a:lnTo>
                  <a:lnTo>
                    <a:pt x="1966" y="504"/>
                  </a:lnTo>
                  <a:lnTo>
                    <a:pt x="1944" y="502"/>
                  </a:lnTo>
                  <a:lnTo>
                    <a:pt x="1930" y="504"/>
                  </a:lnTo>
                  <a:lnTo>
                    <a:pt x="1924" y="512"/>
                  </a:lnTo>
                  <a:lnTo>
                    <a:pt x="1894" y="510"/>
                  </a:lnTo>
                  <a:lnTo>
                    <a:pt x="1880" y="512"/>
                  </a:lnTo>
                  <a:lnTo>
                    <a:pt x="1828" y="512"/>
                  </a:lnTo>
                  <a:lnTo>
                    <a:pt x="1712" y="612"/>
                  </a:lnTo>
                  <a:lnTo>
                    <a:pt x="1714" y="622"/>
                  </a:lnTo>
                  <a:lnTo>
                    <a:pt x="1734" y="620"/>
                  </a:lnTo>
                  <a:lnTo>
                    <a:pt x="1736" y="636"/>
                  </a:lnTo>
                  <a:lnTo>
                    <a:pt x="1746" y="624"/>
                  </a:lnTo>
                  <a:lnTo>
                    <a:pt x="1756" y="640"/>
                  </a:lnTo>
                  <a:lnTo>
                    <a:pt x="1770" y="628"/>
                  </a:lnTo>
                  <a:lnTo>
                    <a:pt x="1792" y="632"/>
                  </a:lnTo>
                  <a:lnTo>
                    <a:pt x="1808" y="652"/>
                  </a:lnTo>
                  <a:lnTo>
                    <a:pt x="1804" y="674"/>
                  </a:lnTo>
                  <a:lnTo>
                    <a:pt x="1796" y="696"/>
                  </a:lnTo>
                  <a:lnTo>
                    <a:pt x="1794" y="728"/>
                  </a:lnTo>
                  <a:lnTo>
                    <a:pt x="1788" y="746"/>
                  </a:lnTo>
                  <a:lnTo>
                    <a:pt x="1728" y="820"/>
                  </a:lnTo>
                  <a:lnTo>
                    <a:pt x="1710" y="842"/>
                  </a:lnTo>
                  <a:lnTo>
                    <a:pt x="1696" y="852"/>
                  </a:lnTo>
                  <a:lnTo>
                    <a:pt x="1678" y="860"/>
                  </a:lnTo>
                  <a:lnTo>
                    <a:pt x="1664" y="852"/>
                  </a:lnTo>
                  <a:lnTo>
                    <a:pt x="1646" y="856"/>
                  </a:lnTo>
                  <a:lnTo>
                    <a:pt x="1646" y="820"/>
                  </a:lnTo>
                  <a:lnTo>
                    <a:pt x="1660" y="810"/>
                  </a:lnTo>
                  <a:lnTo>
                    <a:pt x="1666" y="816"/>
                  </a:lnTo>
                  <a:lnTo>
                    <a:pt x="1678" y="814"/>
                  </a:lnTo>
                  <a:lnTo>
                    <a:pt x="1690" y="792"/>
                  </a:lnTo>
                  <a:lnTo>
                    <a:pt x="1696" y="770"/>
                  </a:lnTo>
                  <a:lnTo>
                    <a:pt x="1704" y="766"/>
                  </a:lnTo>
                  <a:lnTo>
                    <a:pt x="1702" y="752"/>
                  </a:lnTo>
                  <a:lnTo>
                    <a:pt x="1686" y="754"/>
                  </a:lnTo>
                  <a:lnTo>
                    <a:pt x="1672" y="756"/>
                  </a:lnTo>
                  <a:lnTo>
                    <a:pt x="1666" y="764"/>
                  </a:lnTo>
                  <a:lnTo>
                    <a:pt x="1644" y="762"/>
                  </a:lnTo>
                  <a:lnTo>
                    <a:pt x="1640" y="742"/>
                  </a:lnTo>
                  <a:lnTo>
                    <a:pt x="1610" y="726"/>
                  </a:lnTo>
                  <a:lnTo>
                    <a:pt x="1594" y="726"/>
                  </a:lnTo>
                  <a:lnTo>
                    <a:pt x="1572" y="674"/>
                  </a:lnTo>
                  <a:lnTo>
                    <a:pt x="1560" y="654"/>
                  </a:lnTo>
                  <a:lnTo>
                    <a:pt x="1530" y="642"/>
                  </a:lnTo>
                  <a:lnTo>
                    <a:pt x="1486" y="646"/>
                  </a:lnTo>
                  <a:lnTo>
                    <a:pt x="1472" y="652"/>
                  </a:lnTo>
                  <a:lnTo>
                    <a:pt x="1470" y="660"/>
                  </a:lnTo>
                  <a:lnTo>
                    <a:pt x="1482" y="662"/>
                  </a:lnTo>
                  <a:lnTo>
                    <a:pt x="1482" y="676"/>
                  </a:lnTo>
                  <a:lnTo>
                    <a:pt x="1472" y="682"/>
                  </a:lnTo>
                  <a:lnTo>
                    <a:pt x="1462" y="700"/>
                  </a:lnTo>
                  <a:lnTo>
                    <a:pt x="1458" y="716"/>
                  </a:lnTo>
                  <a:lnTo>
                    <a:pt x="1446" y="718"/>
                  </a:lnTo>
                  <a:lnTo>
                    <a:pt x="1436" y="728"/>
                  </a:lnTo>
                  <a:lnTo>
                    <a:pt x="1418" y="718"/>
                  </a:lnTo>
                  <a:lnTo>
                    <a:pt x="1394" y="716"/>
                  </a:lnTo>
                  <a:lnTo>
                    <a:pt x="1386" y="710"/>
                  </a:lnTo>
                  <a:lnTo>
                    <a:pt x="1376" y="712"/>
                  </a:lnTo>
                  <a:lnTo>
                    <a:pt x="1358" y="726"/>
                  </a:lnTo>
                  <a:lnTo>
                    <a:pt x="1328" y="732"/>
                  </a:lnTo>
                  <a:lnTo>
                    <a:pt x="1310" y="734"/>
                  </a:lnTo>
                  <a:lnTo>
                    <a:pt x="1288" y="732"/>
                  </a:lnTo>
                  <a:lnTo>
                    <a:pt x="1282" y="726"/>
                  </a:lnTo>
                  <a:lnTo>
                    <a:pt x="1276" y="718"/>
                  </a:lnTo>
                  <a:lnTo>
                    <a:pt x="1266" y="716"/>
                  </a:lnTo>
                  <a:lnTo>
                    <a:pt x="1260" y="710"/>
                  </a:lnTo>
                  <a:lnTo>
                    <a:pt x="1236" y="706"/>
                  </a:lnTo>
                  <a:lnTo>
                    <a:pt x="1222" y="714"/>
                  </a:lnTo>
                  <a:lnTo>
                    <a:pt x="1196" y="710"/>
                  </a:lnTo>
                  <a:lnTo>
                    <a:pt x="1186" y="698"/>
                  </a:lnTo>
                  <a:lnTo>
                    <a:pt x="1184" y="688"/>
                  </a:lnTo>
                  <a:lnTo>
                    <a:pt x="1160" y="680"/>
                  </a:lnTo>
                  <a:lnTo>
                    <a:pt x="1132" y="674"/>
                  </a:lnTo>
                  <a:lnTo>
                    <a:pt x="1114" y="692"/>
                  </a:lnTo>
                  <a:lnTo>
                    <a:pt x="1126" y="706"/>
                  </a:lnTo>
                  <a:lnTo>
                    <a:pt x="1124" y="714"/>
                  </a:lnTo>
                  <a:lnTo>
                    <a:pt x="1112" y="724"/>
                  </a:lnTo>
                  <a:lnTo>
                    <a:pt x="1104" y="718"/>
                  </a:lnTo>
                  <a:lnTo>
                    <a:pt x="1072" y="718"/>
                  </a:lnTo>
                  <a:lnTo>
                    <a:pt x="1062" y="706"/>
                  </a:lnTo>
                  <a:lnTo>
                    <a:pt x="1042" y="702"/>
                  </a:lnTo>
                  <a:lnTo>
                    <a:pt x="1024" y="700"/>
                  </a:lnTo>
                  <a:lnTo>
                    <a:pt x="990" y="718"/>
                  </a:lnTo>
                  <a:lnTo>
                    <a:pt x="982" y="726"/>
                  </a:lnTo>
                  <a:lnTo>
                    <a:pt x="968" y="728"/>
                  </a:lnTo>
                  <a:lnTo>
                    <a:pt x="960" y="736"/>
                  </a:lnTo>
                  <a:lnTo>
                    <a:pt x="944" y="736"/>
                  </a:lnTo>
                  <a:lnTo>
                    <a:pt x="940" y="722"/>
                  </a:lnTo>
                  <a:lnTo>
                    <a:pt x="918" y="720"/>
                  </a:lnTo>
                  <a:lnTo>
                    <a:pt x="904" y="710"/>
                  </a:lnTo>
                  <a:lnTo>
                    <a:pt x="894" y="696"/>
                  </a:lnTo>
                  <a:lnTo>
                    <a:pt x="866" y="700"/>
                  </a:lnTo>
                  <a:lnTo>
                    <a:pt x="844" y="688"/>
                  </a:lnTo>
                  <a:lnTo>
                    <a:pt x="840" y="696"/>
                  </a:lnTo>
                  <a:lnTo>
                    <a:pt x="832" y="696"/>
                  </a:lnTo>
                  <a:lnTo>
                    <a:pt x="818" y="672"/>
                  </a:lnTo>
                  <a:lnTo>
                    <a:pt x="802" y="648"/>
                  </a:lnTo>
                  <a:lnTo>
                    <a:pt x="784" y="636"/>
                  </a:lnTo>
                  <a:lnTo>
                    <a:pt x="782" y="626"/>
                  </a:lnTo>
                  <a:lnTo>
                    <a:pt x="760" y="632"/>
                  </a:lnTo>
                  <a:lnTo>
                    <a:pt x="742" y="642"/>
                  </a:lnTo>
                  <a:lnTo>
                    <a:pt x="722" y="632"/>
                  </a:lnTo>
                  <a:lnTo>
                    <a:pt x="702" y="626"/>
                  </a:lnTo>
                  <a:lnTo>
                    <a:pt x="692" y="620"/>
                  </a:lnTo>
                  <a:lnTo>
                    <a:pt x="688" y="606"/>
                  </a:lnTo>
                  <a:lnTo>
                    <a:pt x="668" y="604"/>
                  </a:lnTo>
                  <a:lnTo>
                    <a:pt x="646" y="608"/>
                  </a:lnTo>
                  <a:lnTo>
                    <a:pt x="558" y="632"/>
                  </a:lnTo>
                  <a:lnTo>
                    <a:pt x="536" y="634"/>
                  </a:lnTo>
                  <a:lnTo>
                    <a:pt x="540" y="644"/>
                  </a:lnTo>
                  <a:lnTo>
                    <a:pt x="544" y="652"/>
                  </a:lnTo>
                  <a:lnTo>
                    <a:pt x="532" y="656"/>
                  </a:lnTo>
                  <a:lnTo>
                    <a:pt x="530" y="666"/>
                  </a:lnTo>
                  <a:lnTo>
                    <a:pt x="524" y="672"/>
                  </a:lnTo>
                  <a:lnTo>
                    <a:pt x="518" y="680"/>
                  </a:lnTo>
                  <a:lnTo>
                    <a:pt x="532" y="684"/>
                  </a:lnTo>
                  <a:lnTo>
                    <a:pt x="540" y="692"/>
                  </a:lnTo>
                  <a:lnTo>
                    <a:pt x="530" y="702"/>
                  </a:lnTo>
                  <a:lnTo>
                    <a:pt x="504" y="704"/>
                  </a:lnTo>
                  <a:lnTo>
                    <a:pt x="494" y="694"/>
                  </a:lnTo>
                  <a:lnTo>
                    <a:pt x="476" y="694"/>
                  </a:lnTo>
                  <a:lnTo>
                    <a:pt x="454" y="704"/>
                  </a:lnTo>
                  <a:lnTo>
                    <a:pt x="438" y="702"/>
                  </a:lnTo>
                  <a:lnTo>
                    <a:pt x="416" y="688"/>
                  </a:lnTo>
                  <a:lnTo>
                    <a:pt x="380" y="682"/>
                  </a:lnTo>
                  <a:lnTo>
                    <a:pt x="364" y="688"/>
                  </a:lnTo>
                  <a:lnTo>
                    <a:pt x="340" y="706"/>
                  </a:lnTo>
                  <a:lnTo>
                    <a:pt x="338" y="718"/>
                  </a:lnTo>
                  <a:lnTo>
                    <a:pt x="330" y="722"/>
                  </a:lnTo>
                  <a:lnTo>
                    <a:pt x="322" y="706"/>
                  </a:lnTo>
                  <a:lnTo>
                    <a:pt x="310" y="720"/>
                  </a:lnTo>
                  <a:lnTo>
                    <a:pt x="304" y="744"/>
                  </a:lnTo>
                  <a:lnTo>
                    <a:pt x="314" y="758"/>
                  </a:lnTo>
                  <a:lnTo>
                    <a:pt x="328" y="762"/>
                  </a:lnTo>
                  <a:lnTo>
                    <a:pt x="340" y="778"/>
                  </a:lnTo>
                  <a:lnTo>
                    <a:pt x="344" y="79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194"/>
            <p:cNvSpPr>
              <a:spLocks/>
            </p:cNvSpPr>
            <p:nvPr/>
          </p:nvSpPr>
          <p:spPr bwMode="auto">
            <a:xfrm>
              <a:off x="5586413" y="2065561"/>
              <a:ext cx="438150" cy="311150"/>
            </a:xfrm>
            <a:custGeom>
              <a:avLst/>
              <a:gdLst>
                <a:gd name="T0" fmla="*/ 2147483647 w 276"/>
                <a:gd name="T1" fmla="*/ 2147483647 h 196"/>
                <a:gd name="T2" fmla="*/ 2147483647 w 276"/>
                <a:gd name="T3" fmla="*/ 2147483647 h 196"/>
                <a:gd name="T4" fmla="*/ 2147483647 w 276"/>
                <a:gd name="T5" fmla="*/ 2147483647 h 196"/>
                <a:gd name="T6" fmla="*/ 2147483647 w 276"/>
                <a:gd name="T7" fmla="*/ 2147483647 h 196"/>
                <a:gd name="T8" fmla="*/ 2147483647 w 276"/>
                <a:gd name="T9" fmla="*/ 2147483647 h 196"/>
                <a:gd name="T10" fmla="*/ 2147483647 w 276"/>
                <a:gd name="T11" fmla="*/ 2147483647 h 196"/>
                <a:gd name="T12" fmla="*/ 0 w 276"/>
                <a:gd name="T13" fmla="*/ 2147483647 h 196"/>
                <a:gd name="T14" fmla="*/ 0 w 276"/>
                <a:gd name="T15" fmla="*/ 2147483647 h 196"/>
                <a:gd name="T16" fmla="*/ 2147483647 w 276"/>
                <a:gd name="T17" fmla="*/ 2147483647 h 196"/>
                <a:gd name="T18" fmla="*/ 2147483647 w 276"/>
                <a:gd name="T19" fmla="*/ 2147483647 h 196"/>
                <a:gd name="T20" fmla="*/ 2147483647 w 276"/>
                <a:gd name="T21" fmla="*/ 2147483647 h 196"/>
                <a:gd name="T22" fmla="*/ 2147483647 w 276"/>
                <a:gd name="T23" fmla="*/ 2147483647 h 196"/>
                <a:gd name="T24" fmla="*/ 2147483647 w 276"/>
                <a:gd name="T25" fmla="*/ 2147483647 h 196"/>
                <a:gd name="T26" fmla="*/ 2147483647 w 276"/>
                <a:gd name="T27" fmla="*/ 2147483647 h 196"/>
                <a:gd name="T28" fmla="*/ 2147483647 w 276"/>
                <a:gd name="T29" fmla="*/ 2147483647 h 196"/>
                <a:gd name="T30" fmla="*/ 2147483647 w 276"/>
                <a:gd name="T31" fmla="*/ 2147483647 h 196"/>
                <a:gd name="T32" fmla="*/ 2147483647 w 276"/>
                <a:gd name="T33" fmla="*/ 2147483647 h 196"/>
                <a:gd name="T34" fmla="*/ 2147483647 w 276"/>
                <a:gd name="T35" fmla="*/ 2147483647 h 196"/>
                <a:gd name="T36" fmla="*/ 2147483647 w 276"/>
                <a:gd name="T37" fmla="*/ 2147483647 h 196"/>
                <a:gd name="T38" fmla="*/ 2147483647 w 276"/>
                <a:gd name="T39" fmla="*/ 2147483647 h 196"/>
                <a:gd name="T40" fmla="*/ 2147483647 w 276"/>
                <a:gd name="T41" fmla="*/ 2147483647 h 196"/>
                <a:gd name="T42" fmla="*/ 2147483647 w 276"/>
                <a:gd name="T43" fmla="*/ 2147483647 h 196"/>
                <a:gd name="T44" fmla="*/ 2147483647 w 276"/>
                <a:gd name="T45" fmla="*/ 2147483647 h 196"/>
                <a:gd name="T46" fmla="*/ 2147483647 w 276"/>
                <a:gd name="T47" fmla="*/ 0 h 196"/>
                <a:gd name="T48" fmla="*/ 2147483647 w 276"/>
                <a:gd name="T49" fmla="*/ 0 h 196"/>
                <a:gd name="T50" fmla="*/ 2147483647 w 276"/>
                <a:gd name="T51" fmla="*/ 2147483647 h 196"/>
                <a:gd name="T52" fmla="*/ 2147483647 w 276"/>
                <a:gd name="T53" fmla="*/ 2147483647 h 196"/>
                <a:gd name="T54" fmla="*/ 2147483647 w 276"/>
                <a:gd name="T55" fmla="*/ 2147483647 h 196"/>
                <a:gd name="T56" fmla="*/ 2147483647 w 276"/>
                <a:gd name="T57" fmla="*/ 2147483647 h 196"/>
                <a:gd name="T58" fmla="*/ 2147483647 w 276"/>
                <a:gd name="T59" fmla="*/ 2147483647 h 196"/>
                <a:gd name="T60" fmla="*/ 2147483647 w 276"/>
                <a:gd name="T61" fmla="*/ 2147483647 h 196"/>
                <a:gd name="T62" fmla="*/ 2147483647 w 276"/>
                <a:gd name="T63" fmla="*/ 2147483647 h 196"/>
                <a:gd name="T64" fmla="*/ 2147483647 w 276"/>
                <a:gd name="T65" fmla="*/ 2147483647 h 196"/>
                <a:gd name="T66" fmla="*/ 2147483647 w 276"/>
                <a:gd name="T67" fmla="*/ 2147483647 h 196"/>
                <a:gd name="T68" fmla="*/ 2147483647 w 276"/>
                <a:gd name="T69" fmla="*/ 2147483647 h 196"/>
                <a:gd name="T70" fmla="*/ 2147483647 w 276"/>
                <a:gd name="T71" fmla="*/ 2147483647 h 196"/>
                <a:gd name="T72" fmla="*/ 2147483647 w 276"/>
                <a:gd name="T73" fmla="*/ 2147483647 h 196"/>
                <a:gd name="T74" fmla="*/ 2147483647 w 276"/>
                <a:gd name="T75" fmla="*/ 2147483647 h 196"/>
                <a:gd name="T76" fmla="*/ 2147483647 w 276"/>
                <a:gd name="T77" fmla="*/ 2147483647 h 196"/>
                <a:gd name="T78" fmla="*/ 2147483647 w 276"/>
                <a:gd name="T79" fmla="*/ 2147483647 h 196"/>
                <a:gd name="T80" fmla="*/ 2147483647 w 276"/>
                <a:gd name="T81" fmla="*/ 2147483647 h 1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76" h="196">
                  <a:moveTo>
                    <a:pt x="88" y="196"/>
                  </a:moveTo>
                  <a:lnTo>
                    <a:pt x="36" y="194"/>
                  </a:lnTo>
                  <a:lnTo>
                    <a:pt x="36" y="182"/>
                  </a:lnTo>
                  <a:lnTo>
                    <a:pt x="30" y="176"/>
                  </a:lnTo>
                  <a:lnTo>
                    <a:pt x="20" y="182"/>
                  </a:lnTo>
                  <a:lnTo>
                    <a:pt x="10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12" y="150"/>
                  </a:lnTo>
                  <a:lnTo>
                    <a:pt x="20" y="142"/>
                  </a:lnTo>
                  <a:lnTo>
                    <a:pt x="20" y="132"/>
                  </a:lnTo>
                  <a:lnTo>
                    <a:pt x="34" y="118"/>
                  </a:lnTo>
                  <a:lnTo>
                    <a:pt x="44" y="116"/>
                  </a:lnTo>
                  <a:lnTo>
                    <a:pt x="48" y="108"/>
                  </a:lnTo>
                  <a:lnTo>
                    <a:pt x="38" y="106"/>
                  </a:lnTo>
                  <a:lnTo>
                    <a:pt x="64" y="84"/>
                  </a:lnTo>
                  <a:lnTo>
                    <a:pt x="76" y="66"/>
                  </a:lnTo>
                  <a:lnTo>
                    <a:pt x="110" y="40"/>
                  </a:lnTo>
                  <a:lnTo>
                    <a:pt x="132" y="36"/>
                  </a:lnTo>
                  <a:lnTo>
                    <a:pt x="140" y="28"/>
                  </a:lnTo>
                  <a:lnTo>
                    <a:pt x="176" y="24"/>
                  </a:lnTo>
                  <a:lnTo>
                    <a:pt x="210" y="20"/>
                  </a:lnTo>
                  <a:lnTo>
                    <a:pt x="230" y="8"/>
                  </a:lnTo>
                  <a:lnTo>
                    <a:pt x="250" y="0"/>
                  </a:lnTo>
                  <a:lnTo>
                    <a:pt x="266" y="0"/>
                  </a:lnTo>
                  <a:lnTo>
                    <a:pt x="276" y="6"/>
                  </a:lnTo>
                  <a:lnTo>
                    <a:pt x="272" y="18"/>
                  </a:lnTo>
                  <a:lnTo>
                    <a:pt x="254" y="30"/>
                  </a:lnTo>
                  <a:lnTo>
                    <a:pt x="222" y="40"/>
                  </a:lnTo>
                  <a:lnTo>
                    <a:pt x="166" y="50"/>
                  </a:lnTo>
                  <a:lnTo>
                    <a:pt x="136" y="74"/>
                  </a:lnTo>
                  <a:lnTo>
                    <a:pt x="122" y="80"/>
                  </a:lnTo>
                  <a:lnTo>
                    <a:pt x="110" y="82"/>
                  </a:lnTo>
                  <a:lnTo>
                    <a:pt x="110" y="94"/>
                  </a:lnTo>
                  <a:lnTo>
                    <a:pt x="96" y="102"/>
                  </a:lnTo>
                  <a:lnTo>
                    <a:pt x="86" y="116"/>
                  </a:lnTo>
                  <a:lnTo>
                    <a:pt x="64" y="140"/>
                  </a:lnTo>
                  <a:lnTo>
                    <a:pt x="62" y="166"/>
                  </a:lnTo>
                  <a:lnTo>
                    <a:pt x="72" y="174"/>
                  </a:lnTo>
                  <a:lnTo>
                    <a:pt x="74" y="184"/>
                  </a:lnTo>
                  <a:lnTo>
                    <a:pt x="88" y="19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195"/>
            <p:cNvSpPr>
              <a:spLocks/>
            </p:cNvSpPr>
            <p:nvPr/>
          </p:nvSpPr>
          <p:spPr bwMode="auto">
            <a:xfrm>
              <a:off x="6789738" y="1935386"/>
              <a:ext cx="152400" cy="82550"/>
            </a:xfrm>
            <a:custGeom>
              <a:avLst/>
              <a:gdLst>
                <a:gd name="T0" fmla="*/ 0 w 96"/>
                <a:gd name="T1" fmla="*/ 2147483647 h 52"/>
                <a:gd name="T2" fmla="*/ 2147483647 w 96"/>
                <a:gd name="T3" fmla="*/ 2147483647 h 52"/>
                <a:gd name="T4" fmla="*/ 2147483647 w 96"/>
                <a:gd name="T5" fmla="*/ 2147483647 h 52"/>
                <a:gd name="T6" fmla="*/ 2147483647 w 96"/>
                <a:gd name="T7" fmla="*/ 2147483647 h 52"/>
                <a:gd name="T8" fmla="*/ 2147483647 w 96"/>
                <a:gd name="T9" fmla="*/ 0 h 52"/>
                <a:gd name="T10" fmla="*/ 2147483647 w 96"/>
                <a:gd name="T11" fmla="*/ 2147483647 h 52"/>
                <a:gd name="T12" fmla="*/ 2147483647 w 96"/>
                <a:gd name="T13" fmla="*/ 2147483647 h 52"/>
                <a:gd name="T14" fmla="*/ 2147483647 w 96"/>
                <a:gd name="T15" fmla="*/ 2147483647 h 52"/>
                <a:gd name="T16" fmla="*/ 2147483647 w 96"/>
                <a:gd name="T17" fmla="*/ 2147483647 h 52"/>
                <a:gd name="T18" fmla="*/ 2147483647 w 96"/>
                <a:gd name="T19" fmla="*/ 2147483647 h 52"/>
                <a:gd name="T20" fmla="*/ 2147483647 w 96"/>
                <a:gd name="T21" fmla="*/ 2147483647 h 52"/>
                <a:gd name="T22" fmla="*/ 2147483647 w 96"/>
                <a:gd name="T23" fmla="*/ 2147483647 h 52"/>
                <a:gd name="T24" fmla="*/ 2147483647 w 96"/>
                <a:gd name="T25" fmla="*/ 2147483647 h 52"/>
                <a:gd name="T26" fmla="*/ 2147483647 w 96"/>
                <a:gd name="T27" fmla="*/ 2147483647 h 52"/>
                <a:gd name="T28" fmla="*/ 2147483647 w 96"/>
                <a:gd name="T29" fmla="*/ 2147483647 h 52"/>
                <a:gd name="T30" fmla="*/ 0 w 96"/>
                <a:gd name="T31" fmla="*/ 2147483647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6" h="52">
                  <a:moveTo>
                    <a:pt x="0" y="48"/>
                  </a:moveTo>
                  <a:lnTo>
                    <a:pt x="16" y="30"/>
                  </a:lnTo>
                  <a:lnTo>
                    <a:pt x="28" y="14"/>
                  </a:lnTo>
                  <a:lnTo>
                    <a:pt x="40" y="2"/>
                  </a:lnTo>
                  <a:lnTo>
                    <a:pt x="58" y="0"/>
                  </a:lnTo>
                  <a:lnTo>
                    <a:pt x="54" y="14"/>
                  </a:lnTo>
                  <a:lnTo>
                    <a:pt x="70" y="6"/>
                  </a:lnTo>
                  <a:lnTo>
                    <a:pt x="82" y="16"/>
                  </a:lnTo>
                  <a:lnTo>
                    <a:pt x="96" y="22"/>
                  </a:lnTo>
                  <a:lnTo>
                    <a:pt x="94" y="32"/>
                  </a:lnTo>
                  <a:lnTo>
                    <a:pt x="86" y="40"/>
                  </a:lnTo>
                  <a:lnTo>
                    <a:pt x="58" y="40"/>
                  </a:lnTo>
                  <a:lnTo>
                    <a:pt x="26" y="42"/>
                  </a:lnTo>
                  <a:lnTo>
                    <a:pt x="20" y="48"/>
                  </a:lnTo>
                  <a:lnTo>
                    <a:pt x="8" y="5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196"/>
            <p:cNvSpPr>
              <a:spLocks/>
            </p:cNvSpPr>
            <p:nvPr/>
          </p:nvSpPr>
          <p:spPr bwMode="auto">
            <a:xfrm>
              <a:off x="6650038" y="1890936"/>
              <a:ext cx="152400" cy="73025"/>
            </a:xfrm>
            <a:custGeom>
              <a:avLst/>
              <a:gdLst>
                <a:gd name="T0" fmla="*/ 0 w 96"/>
                <a:gd name="T1" fmla="*/ 2147483647 h 46"/>
                <a:gd name="T2" fmla="*/ 2147483647 w 96"/>
                <a:gd name="T3" fmla="*/ 2147483647 h 46"/>
                <a:gd name="T4" fmla="*/ 2147483647 w 96"/>
                <a:gd name="T5" fmla="*/ 0 h 46"/>
                <a:gd name="T6" fmla="*/ 2147483647 w 96"/>
                <a:gd name="T7" fmla="*/ 2147483647 h 46"/>
                <a:gd name="T8" fmla="*/ 2147483647 w 96"/>
                <a:gd name="T9" fmla="*/ 2147483647 h 46"/>
                <a:gd name="T10" fmla="*/ 2147483647 w 96"/>
                <a:gd name="T11" fmla="*/ 2147483647 h 46"/>
                <a:gd name="T12" fmla="*/ 2147483647 w 96"/>
                <a:gd name="T13" fmla="*/ 2147483647 h 46"/>
                <a:gd name="T14" fmla="*/ 2147483647 w 96"/>
                <a:gd name="T15" fmla="*/ 2147483647 h 46"/>
                <a:gd name="T16" fmla="*/ 2147483647 w 96"/>
                <a:gd name="T17" fmla="*/ 2147483647 h 46"/>
                <a:gd name="T18" fmla="*/ 2147483647 w 96"/>
                <a:gd name="T19" fmla="*/ 2147483647 h 46"/>
                <a:gd name="T20" fmla="*/ 2147483647 w 96"/>
                <a:gd name="T21" fmla="*/ 2147483647 h 46"/>
                <a:gd name="T22" fmla="*/ 2147483647 w 96"/>
                <a:gd name="T23" fmla="*/ 2147483647 h 46"/>
                <a:gd name="T24" fmla="*/ 2147483647 w 96"/>
                <a:gd name="T25" fmla="*/ 2147483647 h 46"/>
                <a:gd name="T26" fmla="*/ 2147483647 w 96"/>
                <a:gd name="T27" fmla="*/ 2147483647 h 46"/>
                <a:gd name="T28" fmla="*/ 2147483647 w 96"/>
                <a:gd name="T29" fmla="*/ 2147483647 h 46"/>
                <a:gd name="T30" fmla="*/ 0 w 96"/>
                <a:gd name="T31" fmla="*/ 2147483647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6" h="46">
                  <a:moveTo>
                    <a:pt x="0" y="22"/>
                  </a:moveTo>
                  <a:lnTo>
                    <a:pt x="16" y="6"/>
                  </a:lnTo>
                  <a:lnTo>
                    <a:pt x="46" y="0"/>
                  </a:lnTo>
                  <a:lnTo>
                    <a:pt x="64" y="2"/>
                  </a:lnTo>
                  <a:lnTo>
                    <a:pt x="64" y="10"/>
                  </a:lnTo>
                  <a:lnTo>
                    <a:pt x="76" y="8"/>
                  </a:lnTo>
                  <a:lnTo>
                    <a:pt x="88" y="6"/>
                  </a:lnTo>
                  <a:lnTo>
                    <a:pt x="96" y="14"/>
                  </a:lnTo>
                  <a:lnTo>
                    <a:pt x="96" y="26"/>
                  </a:lnTo>
                  <a:lnTo>
                    <a:pt x="84" y="36"/>
                  </a:lnTo>
                  <a:lnTo>
                    <a:pt x="92" y="46"/>
                  </a:lnTo>
                  <a:lnTo>
                    <a:pt x="54" y="46"/>
                  </a:lnTo>
                  <a:lnTo>
                    <a:pt x="40" y="40"/>
                  </a:lnTo>
                  <a:lnTo>
                    <a:pt x="16" y="40"/>
                  </a:lnTo>
                  <a:lnTo>
                    <a:pt x="8" y="2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197"/>
            <p:cNvSpPr>
              <a:spLocks/>
            </p:cNvSpPr>
            <p:nvPr/>
          </p:nvSpPr>
          <p:spPr bwMode="auto">
            <a:xfrm>
              <a:off x="6611938" y="1824261"/>
              <a:ext cx="133350" cy="69850"/>
            </a:xfrm>
            <a:custGeom>
              <a:avLst/>
              <a:gdLst>
                <a:gd name="T0" fmla="*/ 0 w 84"/>
                <a:gd name="T1" fmla="*/ 2147483647 h 44"/>
                <a:gd name="T2" fmla="*/ 2147483647 w 84"/>
                <a:gd name="T3" fmla="*/ 2147483647 h 44"/>
                <a:gd name="T4" fmla="*/ 2147483647 w 84"/>
                <a:gd name="T5" fmla="*/ 2147483647 h 44"/>
                <a:gd name="T6" fmla="*/ 2147483647 w 84"/>
                <a:gd name="T7" fmla="*/ 2147483647 h 44"/>
                <a:gd name="T8" fmla="*/ 2147483647 w 84"/>
                <a:gd name="T9" fmla="*/ 2147483647 h 44"/>
                <a:gd name="T10" fmla="*/ 2147483647 w 84"/>
                <a:gd name="T11" fmla="*/ 2147483647 h 44"/>
                <a:gd name="T12" fmla="*/ 2147483647 w 84"/>
                <a:gd name="T13" fmla="*/ 2147483647 h 44"/>
                <a:gd name="T14" fmla="*/ 2147483647 w 84"/>
                <a:gd name="T15" fmla="*/ 2147483647 h 44"/>
                <a:gd name="T16" fmla="*/ 2147483647 w 84"/>
                <a:gd name="T17" fmla="*/ 2147483647 h 44"/>
                <a:gd name="T18" fmla="*/ 2147483647 w 84"/>
                <a:gd name="T19" fmla="*/ 0 h 44"/>
                <a:gd name="T20" fmla="*/ 2147483647 w 84"/>
                <a:gd name="T21" fmla="*/ 2147483647 h 44"/>
                <a:gd name="T22" fmla="*/ 2147483647 w 84"/>
                <a:gd name="T23" fmla="*/ 2147483647 h 44"/>
                <a:gd name="T24" fmla="*/ 2147483647 w 84"/>
                <a:gd name="T25" fmla="*/ 2147483647 h 44"/>
                <a:gd name="T26" fmla="*/ 2147483647 w 84"/>
                <a:gd name="T27" fmla="*/ 2147483647 h 44"/>
                <a:gd name="T28" fmla="*/ 0 w 84"/>
                <a:gd name="T29" fmla="*/ 2147483647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" h="44">
                  <a:moveTo>
                    <a:pt x="0" y="34"/>
                  </a:moveTo>
                  <a:lnTo>
                    <a:pt x="22" y="44"/>
                  </a:lnTo>
                  <a:lnTo>
                    <a:pt x="36" y="42"/>
                  </a:lnTo>
                  <a:lnTo>
                    <a:pt x="56" y="38"/>
                  </a:lnTo>
                  <a:lnTo>
                    <a:pt x="74" y="36"/>
                  </a:lnTo>
                  <a:lnTo>
                    <a:pt x="76" y="28"/>
                  </a:lnTo>
                  <a:lnTo>
                    <a:pt x="84" y="22"/>
                  </a:lnTo>
                  <a:lnTo>
                    <a:pt x="72" y="14"/>
                  </a:lnTo>
                  <a:lnTo>
                    <a:pt x="60" y="2"/>
                  </a:lnTo>
                  <a:lnTo>
                    <a:pt x="44" y="0"/>
                  </a:lnTo>
                  <a:lnTo>
                    <a:pt x="40" y="10"/>
                  </a:lnTo>
                  <a:lnTo>
                    <a:pt x="16" y="12"/>
                  </a:lnTo>
                  <a:lnTo>
                    <a:pt x="12" y="18"/>
                  </a:lnTo>
                  <a:lnTo>
                    <a:pt x="10" y="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198"/>
            <p:cNvSpPr>
              <a:spLocks/>
            </p:cNvSpPr>
            <p:nvPr/>
          </p:nvSpPr>
          <p:spPr bwMode="auto">
            <a:xfrm>
              <a:off x="7742238" y="2113186"/>
              <a:ext cx="203200" cy="69850"/>
            </a:xfrm>
            <a:custGeom>
              <a:avLst/>
              <a:gdLst>
                <a:gd name="T0" fmla="*/ 2147483647 w 128"/>
                <a:gd name="T1" fmla="*/ 2147483647 h 44"/>
                <a:gd name="T2" fmla="*/ 2147483647 w 128"/>
                <a:gd name="T3" fmla="*/ 2147483647 h 44"/>
                <a:gd name="T4" fmla="*/ 2147483647 w 128"/>
                <a:gd name="T5" fmla="*/ 2147483647 h 44"/>
                <a:gd name="T6" fmla="*/ 0 w 128"/>
                <a:gd name="T7" fmla="*/ 2147483647 h 44"/>
                <a:gd name="T8" fmla="*/ 2147483647 w 128"/>
                <a:gd name="T9" fmla="*/ 2147483647 h 44"/>
                <a:gd name="T10" fmla="*/ 2147483647 w 128"/>
                <a:gd name="T11" fmla="*/ 0 h 44"/>
                <a:gd name="T12" fmla="*/ 2147483647 w 128"/>
                <a:gd name="T13" fmla="*/ 0 h 44"/>
                <a:gd name="T14" fmla="*/ 2147483647 w 128"/>
                <a:gd name="T15" fmla="*/ 2147483647 h 44"/>
                <a:gd name="T16" fmla="*/ 2147483647 w 128"/>
                <a:gd name="T17" fmla="*/ 2147483647 h 44"/>
                <a:gd name="T18" fmla="*/ 2147483647 w 128"/>
                <a:gd name="T19" fmla="*/ 2147483647 h 44"/>
                <a:gd name="T20" fmla="*/ 2147483647 w 128"/>
                <a:gd name="T21" fmla="*/ 2147483647 h 44"/>
                <a:gd name="T22" fmla="*/ 2147483647 w 128"/>
                <a:gd name="T23" fmla="*/ 2147483647 h 44"/>
                <a:gd name="T24" fmla="*/ 2147483647 w 128"/>
                <a:gd name="T25" fmla="*/ 2147483647 h 44"/>
                <a:gd name="T26" fmla="*/ 2147483647 w 128"/>
                <a:gd name="T27" fmla="*/ 2147483647 h 44"/>
                <a:gd name="T28" fmla="*/ 2147483647 w 128"/>
                <a:gd name="T29" fmla="*/ 2147483647 h 44"/>
                <a:gd name="T30" fmla="*/ 2147483647 w 128"/>
                <a:gd name="T31" fmla="*/ 2147483647 h 44"/>
                <a:gd name="T32" fmla="*/ 2147483647 w 128"/>
                <a:gd name="T33" fmla="*/ 2147483647 h 44"/>
                <a:gd name="T34" fmla="*/ 2147483647 w 128"/>
                <a:gd name="T35" fmla="*/ 2147483647 h 44"/>
                <a:gd name="T36" fmla="*/ 2147483647 w 128"/>
                <a:gd name="T37" fmla="*/ 2147483647 h 44"/>
                <a:gd name="T38" fmla="*/ 2147483647 w 128"/>
                <a:gd name="T39" fmla="*/ 2147483647 h 44"/>
                <a:gd name="T40" fmla="*/ 2147483647 w 128"/>
                <a:gd name="T41" fmla="*/ 2147483647 h 44"/>
                <a:gd name="T42" fmla="*/ 2147483647 w 128"/>
                <a:gd name="T43" fmla="*/ 2147483647 h 44"/>
                <a:gd name="T44" fmla="*/ 2147483647 w 128"/>
                <a:gd name="T45" fmla="*/ 2147483647 h 44"/>
                <a:gd name="T46" fmla="*/ 2147483647 w 128"/>
                <a:gd name="T47" fmla="*/ 2147483647 h 44"/>
                <a:gd name="T48" fmla="*/ 2147483647 w 128"/>
                <a:gd name="T49" fmla="*/ 2147483647 h 44"/>
                <a:gd name="T50" fmla="*/ 2147483647 w 128"/>
                <a:gd name="T51" fmla="*/ 2147483647 h 44"/>
                <a:gd name="T52" fmla="*/ 2147483647 w 128"/>
                <a:gd name="T53" fmla="*/ 2147483647 h 44"/>
                <a:gd name="T54" fmla="*/ 2147483647 w 128"/>
                <a:gd name="T55" fmla="*/ 2147483647 h 44"/>
                <a:gd name="T56" fmla="*/ 2147483647 w 128"/>
                <a:gd name="T57" fmla="*/ 2147483647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8" h="44">
                  <a:moveTo>
                    <a:pt x="38" y="42"/>
                  </a:moveTo>
                  <a:lnTo>
                    <a:pt x="26" y="44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6" y="6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6" y="8"/>
                  </a:lnTo>
                  <a:lnTo>
                    <a:pt x="58" y="16"/>
                  </a:lnTo>
                  <a:lnTo>
                    <a:pt x="64" y="4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100" y="8"/>
                  </a:lnTo>
                  <a:lnTo>
                    <a:pt x="120" y="14"/>
                  </a:lnTo>
                  <a:lnTo>
                    <a:pt x="128" y="20"/>
                  </a:lnTo>
                  <a:lnTo>
                    <a:pt x="120" y="32"/>
                  </a:lnTo>
                  <a:lnTo>
                    <a:pt x="104" y="36"/>
                  </a:lnTo>
                  <a:lnTo>
                    <a:pt x="92" y="32"/>
                  </a:lnTo>
                  <a:lnTo>
                    <a:pt x="86" y="24"/>
                  </a:lnTo>
                  <a:lnTo>
                    <a:pt x="90" y="14"/>
                  </a:lnTo>
                  <a:lnTo>
                    <a:pt x="78" y="16"/>
                  </a:lnTo>
                  <a:lnTo>
                    <a:pt x="80" y="24"/>
                  </a:lnTo>
                  <a:lnTo>
                    <a:pt x="84" y="30"/>
                  </a:lnTo>
                  <a:lnTo>
                    <a:pt x="88" y="38"/>
                  </a:lnTo>
                  <a:lnTo>
                    <a:pt x="78" y="38"/>
                  </a:lnTo>
                  <a:lnTo>
                    <a:pt x="62" y="36"/>
                  </a:lnTo>
                  <a:lnTo>
                    <a:pt x="48" y="36"/>
                  </a:lnTo>
                  <a:lnTo>
                    <a:pt x="38" y="34"/>
                  </a:lnTo>
                  <a:lnTo>
                    <a:pt x="38" y="4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199"/>
            <p:cNvSpPr>
              <a:spLocks/>
            </p:cNvSpPr>
            <p:nvPr/>
          </p:nvSpPr>
          <p:spPr bwMode="auto">
            <a:xfrm>
              <a:off x="7970838" y="2144936"/>
              <a:ext cx="117475" cy="38100"/>
            </a:xfrm>
            <a:custGeom>
              <a:avLst/>
              <a:gdLst>
                <a:gd name="T0" fmla="*/ 2147483647 w 74"/>
                <a:gd name="T1" fmla="*/ 0 h 24"/>
                <a:gd name="T2" fmla="*/ 2147483647 w 74"/>
                <a:gd name="T3" fmla="*/ 2147483647 h 24"/>
                <a:gd name="T4" fmla="*/ 2147483647 w 74"/>
                <a:gd name="T5" fmla="*/ 2147483647 h 24"/>
                <a:gd name="T6" fmla="*/ 2147483647 w 74"/>
                <a:gd name="T7" fmla="*/ 2147483647 h 24"/>
                <a:gd name="T8" fmla="*/ 2147483647 w 74"/>
                <a:gd name="T9" fmla="*/ 2147483647 h 24"/>
                <a:gd name="T10" fmla="*/ 2147483647 w 74"/>
                <a:gd name="T11" fmla="*/ 2147483647 h 24"/>
                <a:gd name="T12" fmla="*/ 2147483647 w 74"/>
                <a:gd name="T13" fmla="*/ 2147483647 h 24"/>
                <a:gd name="T14" fmla="*/ 2147483647 w 74"/>
                <a:gd name="T15" fmla="*/ 2147483647 h 24"/>
                <a:gd name="T16" fmla="*/ 2147483647 w 74"/>
                <a:gd name="T17" fmla="*/ 2147483647 h 24"/>
                <a:gd name="T18" fmla="*/ 2147483647 w 74"/>
                <a:gd name="T19" fmla="*/ 2147483647 h 24"/>
                <a:gd name="T20" fmla="*/ 2147483647 w 74"/>
                <a:gd name="T21" fmla="*/ 2147483647 h 24"/>
                <a:gd name="T22" fmla="*/ 0 w 74"/>
                <a:gd name="T23" fmla="*/ 2147483647 h 24"/>
                <a:gd name="T24" fmla="*/ 2147483647 w 74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4" h="24">
                  <a:moveTo>
                    <a:pt x="6" y="0"/>
                  </a:moveTo>
                  <a:lnTo>
                    <a:pt x="16" y="4"/>
                  </a:lnTo>
                  <a:lnTo>
                    <a:pt x="36" y="4"/>
                  </a:lnTo>
                  <a:lnTo>
                    <a:pt x="50" y="8"/>
                  </a:lnTo>
                  <a:lnTo>
                    <a:pt x="68" y="10"/>
                  </a:lnTo>
                  <a:lnTo>
                    <a:pt x="74" y="14"/>
                  </a:lnTo>
                  <a:lnTo>
                    <a:pt x="60" y="20"/>
                  </a:lnTo>
                  <a:lnTo>
                    <a:pt x="48" y="24"/>
                  </a:lnTo>
                  <a:lnTo>
                    <a:pt x="36" y="24"/>
                  </a:lnTo>
                  <a:lnTo>
                    <a:pt x="20" y="20"/>
                  </a:lnTo>
                  <a:lnTo>
                    <a:pt x="4" y="16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200"/>
            <p:cNvSpPr>
              <a:spLocks/>
            </p:cNvSpPr>
            <p:nvPr/>
          </p:nvSpPr>
          <p:spPr bwMode="auto">
            <a:xfrm>
              <a:off x="8789988" y="2329086"/>
              <a:ext cx="92075" cy="38100"/>
            </a:xfrm>
            <a:custGeom>
              <a:avLst/>
              <a:gdLst>
                <a:gd name="T0" fmla="*/ 0 w 58"/>
                <a:gd name="T1" fmla="*/ 2147483647 h 24"/>
                <a:gd name="T2" fmla="*/ 2147483647 w 58"/>
                <a:gd name="T3" fmla="*/ 2147483647 h 24"/>
                <a:gd name="T4" fmla="*/ 2147483647 w 58"/>
                <a:gd name="T5" fmla="*/ 2147483647 h 24"/>
                <a:gd name="T6" fmla="*/ 2147483647 w 58"/>
                <a:gd name="T7" fmla="*/ 2147483647 h 24"/>
                <a:gd name="T8" fmla="*/ 2147483647 w 58"/>
                <a:gd name="T9" fmla="*/ 2147483647 h 24"/>
                <a:gd name="T10" fmla="*/ 2147483647 w 58"/>
                <a:gd name="T11" fmla="*/ 2147483647 h 24"/>
                <a:gd name="T12" fmla="*/ 2147483647 w 58"/>
                <a:gd name="T13" fmla="*/ 2147483647 h 24"/>
                <a:gd name="T14" fmla="*/ 2147483647 w 58"/>
                <a:gd name="T15" fmla="*/ 2147483647 h 24"/>
                <a:gd name="T16" fmla="*/ 2147483647 w 58"/>
                <a:gd name="T17" fmla="*/ 0 h 24"/>
                <a:gd name="T18" fmla="*/ 2147483647 w 58"/>
                <a:gd name="T19" fmla="*/ 2147483647 h 24"/>
                <a:gd name="T20" fmla="*/ 2147483647 w 58"/>
                <a:gd name="T21" fmla="*/ 2147483647 h 24"/>
                <a:gd name="T22" fmla="*/ 0 w 58"/>
                <a:gd name="T23" fmla="*/ 2147483647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" h="24">
                  <a:moveTo>
                    <a:pt x="0" y="16"/>
                  </a:moveTo>
                  <a:lnTo>
                    <a:pt x="2" y="24"/>
                  </a:lnTo>
                  <a:lnTo>
                    <a:pt x="10" y="24"/>
                  </a:lnTo>
                  <a:lnTo>
                    <a:pt x="24" y="24"/>
                  </a:lnTo>
                  <a:lnTo>
                    <a:pt x="46" y="20"/>
                  </a:lnTo>
                  <a:lnTo>
                    <a:pt x="58" y="18"/>
                  </a:lnTo>
                  <a:lnTo>
                    <a:pt x="58" y="8"/>
                  </a:lnTo>
                  <a:lnTo>
                    <a:pt x="48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4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201"/>
            <p:cNvSpPr>
              <a:spLocks/>
            </p:cNvSpPr>
            <p:nvPr/>
          </p:nvSpPr>
          <p:spPr bwMode="auto">
            <a:xfrm>
              <a:off x="7859713" y="3021236"/>
              <a:ext cx="66675" cy="276225"/>
            </a:xfrm>
            <a:custGeom>
              <a:avLst/>
              <a:gdLst>
                <a:gd name="T0" fmla="*/ 0 w 42"/>
                <a:gd name="T1" fmla="*/ 2147483647 h 174"/>
                <a:gd name="T2" fmla="*/ 2147483647 w 42"/>
                <a:gd name="T3" fmla="*/ 2147483647 h 174"/>
                <a:gd name="T4" fmla="*/ 2147483647 w 42"/>
                <a:gd name="T5" fmla="*/ 2147483647 h 174"/>
                <a:gd name="T6" fmla="*/ 2147483647 w 42"/>
                <a:gd name="T7" fmla="*/ 2147483647 h 174"/>
                <a:gd name="T8" fmla="*/ 2147483647 w 42"/>
                <a:gd name="T9" fmla="*/ 2147483647 h 174"/>
                <a:gd name="T10" fmla="*/ 2147483647 w 42"/>
                <a:gd name="T11" fmla="*/ 2147483647 h 174"/>
                <a:gd name="T12" fmla="*/ 2147483647 w 42"/>
                <a:gd name="T13" fmla="*/ 2147483647 h 174"/>
                <a:gd name="T14" fmla="*/ 2147483647 w 42"/>
                <a:gd name="T15" fmla="*/ 2147483647 h 174"/>
                <a:gd name="T16" fmla="*/ 2147483647 w 42"/>
                <a:gd name="T17" fmla="*/ 2147483647 h 174"/>
                <a:gd name="T18" fmla="*/ 2147483647 w 42"/>
                <a:gd name="T19" fmla="*/ 2147483647 h 174"/>
                <a:gd name="T20" fmla="*/ 2147483647 w 42"/>
                <a:gd name="T21" fmla="*/ 2147483647 h 174"/>
                <a:gd name="T22" fmla="*/ 2147483647 w 42"/>
                <a:gd name="T23" fmla="*/ 2147483647 h 174"/>
                <a:gd name="T24" fmla="*/ 2147483647 w 42"/>
                <a:gd name="T25" fmla="*/ 2147483647 h 174"/>
                <a:gd name="T26" fmla="*/ 2147483647 w 42"/>
                <a:gd name="T27" fmla="*/ 2147483647 h 174"/>
                <a:gd name="T28" fmla="*/ 2147483647 w 42"/>
                <a:gd name="T29" fmla="*/ 2147483647 h 174"/>
                <a:gd name="T30" fmla="*/ 2147483647 w 42"/>
                <a:gd name="T31" fmla="*/ 2147483647 h 174"/>
                <a:gd name="T32" fmla="*/ 2147483647 w 42"/>
                <a:gd name="T33" fmla="*/ 2147483647 h 174"/>
                <a:gd name="T34" fmla="*/ 2147483647 w 42"/>
                <a:gd name="T35" fmla="*/ 2147483647 h 174"/>
                <a:gd name="T36" fmla="*/ 2147483647 w 42"/>
                <a:gd name="T37" fmla="*/ 2147483647 h 174"/>
                <a:gd name="T38" fmla="*/ 2147483647 w 42"/>
                <a:gd name="T39" fmla="*/ 2147483647 h 174"/>
                <a:gd name="T40" fmla="*/ 2147483647 w 42"/>
                <a:gd name="T41" fmla="*/ 0 h 174"/>
                <a:gd name="T42" fmla="*/ 2147483647 w 42"/>
                <a:gd name="T43" fmla="*/ 2147483647 h 174"/>
                <a:gd name="T44" fmla="*/ 2147483647 w 42"/>
                <a:gd name="T45" fmla="*/ 2147483647 h 174"/>
                <a:gd name="T46" fmla="*/ 2147483647 w 42"/>
                <a:gd name="T47" fmla="*/ 2147483647 h 174"/>
                <a:gd name="T48" fmla="*/ 2147483647 w 42"/>
                <a:gd name="T49" fmla="*/ 2147483647 h 174"/>
                <a:gd name="T50" fmla="*/ 2147483647 w 42"/>
                <a:gd name="T51" fmla="*/ 2147483647 h 174"/>
                <a:gd name="T52" fmla="*/ 2147483647 w 42"/>
                <a:gd name="T53" fmla="*/ 2147483647 h 174"/>
                <a:gd name="T54" fmla="*/ 2147483647 w 42"/>
                <a:gd name="T55" fmla="*/ 2147483647 h 174"/>
                <a:gd name="T56" fmla="*/ 2147483647 w 42"/>
                <a:gd name="T57" fmla="*/ 2147483647 h 174"/>
                <a:gd name="T58" fmla="*/ 2147483647 w 42"/>
                <a:gd name="T59" fmla="*/ 2147483647 h 174"/>
                <a:gd name="T60" fmla="*/ 2147483647 w 42"/>
                <a:gd name="T61" fmla="*/ 2147483647 h 174"/>
                <a:gd name="T62" fmla="*/ 2147483647 w 42"/>
                <a:gd name="T63" fmla="*/ 2147483647 h 174"/>
                <a:gd name="T64" fmla="*/ 2147483647 w 42"/>
                <a:gd name="T65" fmla="*/ 2147483647 h 174"/>
                <a:gd name="T66" fmla="*/ 0 w 42"/>
                <a:gd name="T67" fmla="*/ 2147483647 h 1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174">
                  <a:moveTo>
                    <a:pt x="0" y="166"/>
                  </a:moveTo>
                  <a:lnTo>
                    <a:pt x="6" y="174"/>
                  </a:lnTo>
                  <a:lnTo>
                    <a:pt x="10" y="160"/>
                  </a:lnTo>
                  <a:lnTo>
                    <a:pt x="18" y="162"/>
                  </a:lnTo>
                  <a:lnTo>
                    <a:pt x="24" y="170"/>
                  </a:lnTo>
                  <a:lnTo>
                    <a:pt x="26" y="162"/>
                  </a:lnTo>
                  <a:lnTo>
                    <a:pt x="22" y="154"/>
                  </a:lnTo>
                  <a:lnTo>
                    <a:pt x="14" y="144"/>
                  </a:lnTo>
                  <a:lnTo>
                    <a:pt x="10" y="134"/>
                  </a:lnTo>
                  <a:lnTo>
                    <a:pt x="14" y="126"/>
                  </a:lnTo>
                  <a:lnTo>
                    <a:pt x="18" y="114"/>
                  </a:lnTo>
                  <a:lnTo>
                    <a:pt x="22" y="108"/>
                  </a:lnTo>
                  <a:lnTo>
                    <a:pt x="30" y="106"/>
                  </a:lnTo>
                  <a:lnTo>
                    <a:pt x="42" y="116"/>
                  </a:lnTo>
                  <a:lnTo>
                    <a:pt x="42" y="104"/>
                  </a:lnTo>
                  <a:lnTo>
                    <a:pt x="32" y="88"/>
                  </a:lnTo>
                  <a:lnTo>
                    <a:pt x="28" y="62"/>
                  </a:lnTo>
                  <a:lnTo>
                    <a:pt x="24" y="42"/>
                  </a:lnTo>
                  <a:lnTo>
                    <a:pt x="22" y="26"/>
                  </a:lnTo>
                  <a:lnTo>
                    <a:pt x="20" y="12"/>
                  </a:lnTo>
                  <a:lnTo>
                    <a:pt x="16" y="0"/>
                  </a:lnTo>
                  <a:lnTo>
                    <a:pt x="12" y="6"/>
                  </a:lnTo>
                  <a:lnTo>
                    <a:pt x="12" y="16"/>
                  </a:lnTo>
                  <a:lnTo>
                    <a:pt x="2" y="20"/>
                  </a:lnTo>
                  <a:lnTo>
                    <a:pt x="2" y="36"/>
                  </a:lnTo>
                  <a:lnTo>
                    <a:pt x="2" y="50"/>
                  </a:lnTo>
                  <a:lnTo>
                    <a:pt x="2" y="62"/>
                  </a:lnTo>
                  <a:lnTo>
                    <a:pt x="8" y="70"/>
                  </a:lnTo>
                  <a:lnTo>
                    <a:pt x="6" y="82"/>
                  </a:lnTo>
                  <a:lnTo>
                    <a:pt x="6" y="102"/>
                  </a:lnTo>
                  <a:lnTo>
                    <a:pt x="6" y="126"/>
                  </a:lnTo>
                  <a:lnTo>
                    <a:pt x="6" y="146"/>
                  </a:lnTo>
                  <a:lnTo>
                    <a:pt x="6" y="15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202"/>
            <p:cNvSpPr>
              <a:spLocks/>
            </p:cNvSpPr>
            <p:nvPr/>
          </p:nvSpPr>
          <p:spPr bwMode="auto">
            <a:xfrm>
              <a:off x="5414963" y="3484786"/>
              <a:ext cx="38100" cy="31750"/>
            </a:xfrm>
            <a:custGeom>
              <a:avLst/>
              <a:gdLst>
                <a:gd name="T0" fmla="*/ 2147483647 w 24"/>
                <a:gd name="T1" fmla="*/ 2147483647 h 20"/>
                <a:gd name="T2" fmla="*/ 2147483647 w 24"/>
                <a:gd name="T3" fmla="*/ 2147483647 h 20"/>
                <a:gd name="T4" fmla="*/ 2147483647 w 24"/>
                <a:gd name="T5" fmla="*/ 2147483647 h 20"/>
                <a:gd name="T6" fmla="*/ 0 w 24"/>
                <a:gd name="T7" fmla="*/ 2147483647 h 20"/>
                <a:gd name="T8" fmla="*/ 2147483647 w 24"/>
                <a:gd name="T9" fmla="*/ 0 h 20"/>
                <a:gd name="T10" fmla="*/ 2147483647 w 24"/>
                <a:gd name="T11" fmla="*/ 0 h 20"/>
                <a:gd name="T12" fmla="*/ 2147483647 w 24"/>
                <a:gd name="T13" fmla="*/ 2147483647 h 20"/>
                <a:gd name="T14" fmla="*/ 2147483647 w 24"/>
                <a:gd name="T15" fmla="*/ 2147483647 h 20"/>
                <a:gd name="T16" fmla="*/ 2147483647 w 24"/>
                <a:gd name="T17" fmla="*/ 2147483647 h 20"/>
                <a:gd name="T18" fmla="*/ 2147483647 w 24"/>
                <a:gd name="T19" fmla="*/ 214748364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0">
                  <a:moveTo>
                    <a:pt x="22" y="20"/>
                  </a:moveTo>
                  <a:lnTo>
                    <a:pt x="14" y="16"/>
                  </a:lnTo>
                  <a:lnTo>
                    <a:pt x="8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rgbClr val="66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203"/>
            <p:cNvSpPr>
              <a:spLocks/>
            </p:cNvSpPr>
            <p:nvPr/>
          </p:nvSpPr>
          <p:spPr bwMode="auto">
            <a:xfrm>
              <a:off x="5106988" y="3611786"/>
              <a:ext cx="47625" cy="25400"/>
            </a:xfrm>
            <a:custGeom>
              <a:avLst/>
              <a:gdLst>
                <a:gd name="T0" fmla="*/ 2147483647 w 30"/>
                <a:gd name="T1" fmla="*/ 2147483647 h 16"/>
                <a:gd name="T2" fmla="*/ 2147483647 w 30"/>
                <a:gd name="T3" fmla="*/ 2147483647 h 16"/>
                <a:gd name="T4" fmla="*/ 2147483647 w 30"/>
                <a:gd name="T5" fmla="*/ 2147483647 h 16"/>
                <a:gd name="T6" fmla="*/ 2147483647 w 30"/>
                <a:gd name="T7" fmla="*/ 0 h 16"/>
                <a:gd name="T8" fmla="*/ 2147483647 w 30"/>
                <a:gd name="T9" fmla="*/ 2147483647 h 16"/>
                <a:gd name="T10" fmla="*/ 2147483647 w 30"/>
                <a:gd name="T11" fmla="*/ 2147483647 h 16"/>
                <a:gd name="T12" fmla="*/ 2147483647 w 30"/>
                <a:gd name="T13" fmla="*/ 2147483647 h 16"/>
                <a:gd name="T14" fmla="*/ 2147483647 w 30"/>
                <a:gd name="T15" fmla="*/ 2147483647 h 16"/>
                <a:gd name="T16" fmla="*/ 0 w 30"/>
                <a:gd name="T17" fmla="*/ 2147483647 h 16"/>
                <a:gd name="T18" fmla="*/ 0 w 30"/>
                <a:gd name="T19" fmla="*/ 2147483647 h 16"/>
                <a:gd name="T20" fmla="*/ 2147483647 w 30"/>
                <a:gd name="T21" fmla="*/ 214748364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16">
                  <a:moveTo>
                    <a:pt x="8" y="6"/>
                  </a:moveTo>
                  <a:lnTo>
                    <a:pt x="16" y="4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204"/>
            <p:cNvSpPr>
              <a:spLocks/>
            </p:cNvSpPr>
            <p:nvPr/>
          </p:nvSpPr>
          <p:spPr bwMode="auto">
            <a:xfrm>
              <a:off x="4951413" y="3418111"/>
              <a:ext cx="463550" cy="177800"/>
            </a:xfrm>
            <a:custGeom>
              <a:avLst/>
              <a:gdLst>
                <a:gd name="T0" fmla="*/ 0 w 292"/>
                <a:gd name="T1" fmla="*/ 2147483647 h 112"/>
                <a:gd name="T2" fmla="*/ 2147483647 w 292"/>
                <a:gd name="T3" fmla="*/ 2147483647 h 112"/>
                <a:gd name="T4" fmla="*/ 2147483647 w 292"/>
                <a:gd name="T5" fmla="*/ 2147483647 h 112"/>
                <a:gd name="T6" fmla="*/ 2147483647 w 292"/>
                <a:gd name="T7" fmla="*/ 2147483647 h 112"/>
                <a:gd name="T8" fmla="*/ 2147483647 w 292"/>
                <a:gd name="T9" fmla="*/ 2147483647 h 112"/>
                <a:gd name="T10" fmla="*/ 2147483647 w 292"/>
                <a:gd name="T11" fmla="*/ 2147483647 h 112"/>
                <a:gd name="T12" fmla="*/ 2147483647 w 292"/>
                <a:gd name="T13" fmla="*/ 2147483647 h 112"/>
                <a:gd name="T14" fmla="*/ 2147483647 w 292"/>
                <a:gd name="T15" fmla="*/ 2147483647 h 112"/>
                <a:gd name="T16" fmla="*/ 2147483647 w 292"/>
                <a:gd name="T17" fmla="*/ 0 h 112"/>
                <a:gd name="T18" fmla="*/ 2147483647 w 292"/>
                <a:gd name="T19" fmla="*/ 2147483647 h 112"/>
                <a:gd name="T20" fmla="*/ 2147483647 w 292"/>
                <a:gd name="T21" fmla="*/ 2147483647 h 112"/>
                <a:gd name="T22" fmla="*/ 2147483647 w 292"/>
                <a:gd name="T23" fmla="*/ 2147483647 h 112"/>
                <a:gd name="T24" fmla="*/ 2147483647 w 292"/>
                <a:gd name="T25" fmla="*/ 2147483647 h 112"/>
                <a:gd name="T26" fmla="*/ 2147483647 w 292"/>
                <a:gd name="T27" fmla="*/ 2147483647 h 112"/>
                <a:gd name="T28" fmla="*/ 2147483647 w 292"/>
                <a:gd name="T29" fmla="*/ 2147483647 h 112"/>
                <a:gd name="T30" fmla="*/ 2147483647 w 292"/>
                <a:gd name="T31" fmla="*/ 2147483647 h 112"/>
                <a:gd name="T32" fmla="*/ 2147483647 w 292"/>
                <a:gd name="T33" fmla="*/ 2147483647 h 112"/>
                <a:gd name="T34" fmla="*/ 2147483647 w 292"/>
                <a:gd name="T35" fmla="*/ 2147483647 h 112"/>
                <a:gd name="T36" fmla="*/ 2147483647 w 292"/>
                <a:gd name="T37" fmla="*/ 2147483647 h 112"/>
                <a:gd name="T38" fmla="*/ 2147483647 w 292"/>
                <a:gd name="T39" fmla="*/ 2147483647 h 112"/>
                <a:gd name="T40" fmla="*/ 2147483647 w 292"/>
                <a:gd name="T41" fmla="*/ 2147483647 h 112"/>
                <a:gd name="T42" fmla="*/ 2147483647 w 292"/>
                <a:gd name="T43" fmla="*/ 2147483647 h 112"/>
                <a:gd name="T44" fmla="*/ 2147483647 w 292"/>
                <a:gd name="T45" fmla="*/ 2147483647 h 112"/>
                <a:gd name="T46" fmla="*/ 2147483647 w 292"/>
                <a:gd name="T47" fmla="*/ 2147483647 h 112"/>
                <a:gd name="T48" fmla="*/ 2147483647 w 292"/>
                <a:gd name="T49" fmla="*/ 2147483647 h 112"/>
                <a:gd name="T50" fmla="*/ 2147483647 w 292"/>
                <a:gd name="T51" fmla="*/ 2147483647 h 112"/>
                <a:gd name="T52" fmla="*/ 2147483647 w 292"/>
                <a:gd name="T53" fmla="*/ 2147483647 h 112"/>
                <a:gd name="T54" fmla="*/ 2147483647 w 292"/>
                <a:gd name="T55" fmla="*/ 2147483647 h 112"/>
                <a:gd name="T56" fmla="*/ 2147483647 w 292"/>
                <a:gd name="T57" fmla="*/ 2147483647 h 112"/>
                <a:gd name="T58" fmla="*/ 2147483647 w 292"/>
                <a:gd name="T59" fmla="*/ 2147483647 h 112"/>
                <a:gd name="T60" fmla="*/ 2147483647 w 292"/>
                <a:gd name="T61" fmla="*/ 2147483647 h 112"/>
                <a:gd name="T62" fmla="*/ 2147483647 w 292"/>
                <a:gd name="T63" fmla="*/ 2147483647 h 112"/>
                <a:gd name="T64" fmla="*/ 2147483647 w 292"/>
                <a:gd name="T65" fmla="*/ 2147483647 h 112"/>
                <a:gd name="T66" fmla="*/ 2147483647 w 292"/>
                <a:gd name="T67" fmla="*/ 2147483647 h 112"/>
                <a:gd name="T68" fmla="*/ 2147483647 w 292"/>
                <a:gd name="T69" fmla="*/ 2147483647 h 112"/>
                <a:gd name="T70" fmla="*/ 2147483647 w 292"/>
                <a:gd name="T71" fmla="*/ 2147483647 h 112"/>
                <a:gd name="T72" fmla="*/ 2147483647 w 292"/>
                <a:gd name="T73" fmla="*/ 2147483647 h 112"/>
                <a:gd name="T74" fmla="*/ 2147483647 w 292"/>
                <a:gd name="T75" fmla="*/ 2147483647 h 112"/>
                <a:gd name="T76" fmla="*/ 2147483647 w 292"/>
                <a:gd name="T77" fmla="*/ 2147483647 h 112"/>
                <a:gd name="T78" fmla="*/ 2147483647 w 292"/>
                <a:gd name="T79" fmla="*/ 2147483647 h 112"/>
                <a:gd name="T80" fmla="*/ 2147483647 w 292"/>
                <a:gd name="T81" fmla="*/ 2147483647 h 112"/>
                <a:gd name="T82" fmla="*/ 2147483647 w 292"/>
                <a:gd name="T83" fmla="*/ 2147483647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92" h="112">
                  <a:moveTo>
                    <a:pt x="10" y="48"/>
                  </a:moveTo>
                  <a:lnTo>
                    <a:pt x="0" y="46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12" y="32"/>
                  </a:lnTo>
                  <a:lnTo>
                    <a:pt x="26" y="34"/>
                  </a:lnTo>
                  <a:lnTo>
                    <a:pt x="38" y="34"/>
                  </a:lnTo>
                  <a:lnTo>
                    <a:pt x="46" y="34"/>
                  </a:lnTo>
                  <a:lnTo>
                    <a:pt x="46" y="28"/>
                  </a:lnTo>
                  <a:lnTo>
                    <a:pt x="52" y="26"/>
                  </a:lnTo>
                  <a:lnTo>
                    <a:pt x="58" y="2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68" y="18"/>
                  </a:lnTo>
                  <a:lnTo>
                    <a:pt x="82" y="18"/>
                  </a:lnTo>
                  <a:lnTo>
                    <a:pt x="90" y="10"/>
                  </a:lnTo>
                  <a:lnTo>
                    <a:pt x="110" y="0"/>
                  </a:lnTo>
                  <a:lnTo>
                    <a:pt x="140" y="0"/>
                  </a:lnTo>
                  <a:lnTo>
                    <a:pt x="146" y="12"/>
                  </a:lnTo>
                  <a:lnTo>
                    <a:pt x="154" y="10"/>
                  </a:lnTo>
                  <a:lnTo>
                    <a:pt x="160" y="16"/>
                  </a:lnTo>
                  <a:lnTo>
                    <a:pt x="168" y="18"/>
                  </a:lnTo>
                  <a:lnTo>
                    <a:pt x="182" y="22"/>
                  </a:lnTo>
                  <a:lnTo>
                    <a:pt x="200" y="22"/>
                  </a:lnTo>
                  <a:lnTo>
                    <a:pt x="218" y="22"/>
                  </a:lnTo>
                  <a:lnTo>
                    <a:pt x="234" y="18"/>
                  </a:lnTo>
                  <a:lnTo>
                    <a:pt x="242" y="10"/>
                  </a:lnTo>
                  <a:lnTo>
                    <a:pt x="248" y="12"/>
                  </a:lnTo>
                  <a:lnTo>
                    <a:pt x="252" y="14"/>
                  </a:lnTo>
                  <a:lnTo>
                    <a:pt x="254" y="8"/>
                  </a:lnTo>
                  <a:lnTo>
                    <a:pt x="262" y="10"/>
                  </a:lnTo>
                  <a:lnTo>
                    <a:pt x="268" y="16"/>
                  </a:lnTo>
                  <a:lnTo>
                    <a:pt x="274" y="20"/>
                  </a:lnTo>
                  <a:lnTo>
                    <a:pt x="274" y="30"/>
                  </a:lnTo>
                  <a:lnTo>
                    <a:pt x="274" y="42"/>
                  </a:lnTo>
                  <a:lnTo>
                    <a:pt x="286" y="42"/>
                  </a:lnTo>
                  <a:lnTo>
                    <a:pt x="292" y="46"/>
                  </a:lnTo>
                  <a:lnTo>
                    <a:pt x="284" y="48"/>
                  </a:lnTo>
                  <a:lnTo>
                    <a:pt x="282" y="52"/>
                  </a:lnTo>
                  <a:lnTo>
                    <a:pt x="284" y="60"/>
                  </a:lnTo>
                  <a:lnTo>
                    <a:pt x="286" y="68"/>
                  </a:lnTo>
                  <a:lnTo>
                    <a:pt x="288" y="78"/>
                  </a:lnTo>
                  <a:lnTo>
                    <a:pt x="292" y="88"/>
                  </a:lnTo>
                  <a:lnTo>
                    <a:pt x="290" y="92"/>
                  </a:lnTo>
                  <a:lnTo>
                    <a:pt x="282" y="90"/>
                  </a:lnTo>
                  <a:lnTo>
                    <a:pt x="262" y="86"/>
                  </a:lnTo>
                  <a:lnTo>
                    <a:pt x="252" y="92"/>
                  </a:lnTo>
                  <a:lnTo>
                    <a:pt x="226" y="92"/>
                  </a:lnTo>
                  <a:lnTo>
                    <a:pt x="214" y="100"/>
                  </a:lnTo>
                  <a:lnTo>
                    <a:pt x="196" y="102"/>
                  </a:lnTo>
                  <a:lnTo>
                    <a:pt x="190" y="96"/>
                  </a:lnTo>
                  <a:lnTo>
                    <a:pt x="184" y="96"/>
                  </a:lnTo>
                  <a:lnTo>
                    <a:pt x="182" y="100"/>
                  </a:lnTo>
                  <a:lnTo>
                    <a:pt x="170" y="100"/>
                  </a:lnTo>
                  <a:lnTo>
                    <a:pt x="164" y="96"/>
                  </a:lnTo>
                  <a:lnTo>
                    <a:pt x="162" y="104"/>
                  </a:lnTo>
                  <a:lnTo>
                    <a:pt x="154" y="112"/>
                  </a:lnTo>
                  <a:lnTo>
                    <a:pt x="152" y="104"/>
                  </a:lnTo>
                  <a:lnTo>
                    <a:pt x="156" y="96"/>
                  </a:lnTo>
                  <a:lnTo>
                    <a:pt x="150" y="96"/>
                  </a:lnTo>
                  <a:lnTo>
                    <a:pt x="146" y="100"/>
                  </a:lnTo>
                  <a:lnTo>
                    <a:pt x="132" y="98"/>
                  </a:lnTo>
                  <a:lnTo>
                    <a:pt x="128" y="100"/>
                  </a:lnTo>
                  <a:lnTo>
                    <a:pt x="120" y="108"/>
                  </a:lnTo>
                  <a:lnTo>
                    <a:pt x="110" y="110"/>
                  </a:lnTo>
                  <a:lnTo>
                    <a:pt x="100" y="110"/>
                  </a:lnTo>
                  <a:lnTo>
                    <a:pt x="92" y="104"/>
                  </a:lnTo>
                  <a:lnTo>
                    <a:pt x="80" y="100"/>
                  </a:lnTo>
                  <a:lnTo>
                    <a:pt x="72" y="96"/>
                  </a:lnTo>
                  <a:lnTo>
                    <a:pt x="66" y="98"/>
                  </a:lnTo>
                  <a:lnTo>
                    <a:pt x="68" y="104"/>
                  </a:lnTo>
                  <a:lnTo>
                    <a:pt x="66" y="108"/>
                  </a:lnTo>
                  <a:lnTo>
                    <a:pt x="50" y="108"/>
                  </a:lnTo>
                  <a:lnTo>
                    <a:pt x="40" y="100"/>
                  </a:lnTo>
                  <a:lnTo>
                    <a:pt x="34" y="96"/>
                  </a:lnTo>
                  <a:lnTo>
                    <a:pt x="20" y="92"/>
                  </a:lnTo>
                  <a:lnTo>
                    <a:pt x="16" y="84"/>
                  </a:lnTo>
                  <a:lnTo>
                    <a:pt x="16" y="78"/>
                  </a:lnTo>
                  <a:lnTo>
                    <a:pt x="6" y="74"/>
                  </a:lnTo>
                  <a:lnTo>
                    <a:pt x="10" y="68"/>
                  </a:lnTo>
                  <a:lnTo>
                    <a:pt x="14" y="62"/>
                  </a:lnTo>
                  <a:lnTo>
                    <a:pt x="12" y="54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 205"/>
            <p:cNvSpPr>
              <a:spLocks/>
            </p:cNvSpPr>
            <p:nvPr/>
          </p:nvSpPr>
          <p:spPr bwMode="auto">
            <a:xfrm>
              <a:off x="5170488" y="3637186"/>
              <a:ext cx="44450" cy="44450"/>
            </a:xfrm>
            <a:custGeom>
              <a:avLst/>
              <a:gdLst>
                <a:gd name="T0" fmla="*/ 2147483647 w 28"/>
                <a:gd name="T1" fmla="*/ 2147483647 h 28"/>
                <a:gd name="T2" fmla="*/ 2147483647 w 28"/>
                <a:gd name="T3" fmla="*/ 0 h 28"/>
                <a:gd name="T4" fmla="*/ 2147483647 w 28"/>
                <a:gd name="T5" fmla="*/ 2147483647 h 28"/>
                <a:gd name="T6" fmla="*/ 2147483647 w 28"/>
                <a:gd name="T7" fmla="*/ 2147483647 h 28"/>
                <a:gd name="T8" fmla="*/ 2147483647 w 28"/>
                <a:gd name="T9" fmla="*/ 2147483647 h 28"/>
                <a:gd name="T10" fmla="*/ 2147483647 w 28"/>
                <a:gd name="T11" fmla="*/ 2147483647 h 28"/>
                <a:gd name="T12" fmla="*/ 2147483647 w 28"/>
                <a:gd name="T13" fmla="*/ 2147483647 h 28"/>
                <a:gd name="T14" fmla="*/ 2147483647 w 28"/>
                <a:gd name="T15" fmla="*/ 2147483647 h 28"/>
                <a:gd name="T16" fmla="*/ 0 w 28"/>
                <a:gd name="T17" fmla="*/ 2147483647 h 28"/>
                <a:gd name="T18" fmla="*/ 2147483647 w 28"/>
                <a:gd name="T19" fmla="*/ 2147483647 h 28"/>
                <a:gd name="T20" fmla="*/ 2147483647 w 28"/>
                <a:gd name="T21" fmla="*/ 2147483647 h 28"/>
                <a:gd name="T22" fmla="*/ 2147483647 w 28"/>
                <a:gd name="T23" fmla="*/ 2147483647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28">
                  <a:moveTo>
                    <a:pt x="16" y="2"/>
                  </a:moveTo>
                  <a:lnTo>
                    <a:pt x="24" y="0"/>
                  </a:lnTo>
                  <a:lnTo>
                    <a:pt x="28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0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6" y="18"/>
                  </a:lnTo>
                  <a:lnTo>
                    <a:pt x="12" y="8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 206"/>
            <p:cNvSpPr>
              <a:spLocks/>
            </p:cNvSpPr>
            <p:nvPr/>
          </p:nvSpPr>
          <p:spPr bwMode="auto">
            <a:xfrm>
              <a:off x="5180013" y="3564161"/>
              <a:ext cx="171450" cy="136525"/>
            </a:xfrm>
            <a:custGeom>
              <a:avLst/>
              <a:gdLst>
                <a:gd name="T0" fmla="*/ 2147483647 w 108"/>
                <a:gd name="T1" fmla="*/ 2147483647 h 86"/>
                <a:gd name="T2" fmla="*/ 2147483647 w 108"/>
                <a:gd name="T3" fmla="*/ 2147483647 h 86"/>
                <a:gd name="T4" fmla="*/ 2147483647 w 108"/>
                <a:gd name="T5" fmla="*/ 2147483647 h 86"/>
                <a:gd name="T6" fmla="*/ 2147483647 w 108"/>
                <a:gd name="T7" fmla="*/ 2147483647 h 86"/>
                <a:gd name="T8" fmla="*/ 2147483647 w 108"/>
                <a:gd name="T9" fmla="*/ 2147483647 h 86"/>
                <a:gd name="T10" fmla="*/ 2147483647 w 108"/>
                <a:gd name="T11" fmla="*/ 2147483647 h 86"/>
                <a:gd name="T12" fmla="*/ 2147483647 w 108"/>
                <a:gd name="T13" fmla="*/ 2147483647 h 86"/>
                <a:gd name="T14" fmla="*/ 2147483647 w 108"/>
                <a:gd name="T15" fmla="*/ 2147483647 h 86"/>
                <a:gd name="T16" fmla="*/ 2147483647 w 108"/>
                <a:gd name="T17" fmla="*/ 2147483647 h 86"/>
                <a:gd name="T18" fmla="*/ 2147483647 w 108"/>
                <a:gd name="T19" fmla="*/ 2147483647 h 86"/>
                <a:gd name="T20" fmla="*/ 2147483647 w 108"/>
                <a:gd name="T21" fmla="*/ 2147483647 h 86"/>
                <a:gd name="T22" fmla="*/ 2147483647 w 108"/>
                <a:gd name="T23" fmla="*/ 2147483647 h 86"/>
                <a:gd name="T24" fmla="*/ 2147483647 w 108"/>
                <a:gd name="T25" fmla="*/ 0 h 86"/>
                <a:gd name="T26" fmla="*/ 2147483647 w 108"/>
                <a:gd name="T27" fmla="*/ 0 h 86"/>
                <a:gd name="T28" fmla="*/ 2147483647 w 108"/>
                <a:gd name="T29" fmla="*/ 2147483647 h 86"/>
                <a:gd name="T30" fmla="*/ 2147483647 w 108"/>
                <a:gd name="T31" fmla="*/ 2147483647 h 86"/>
                <a:gd name="T32" fmla="*/ 2147483647 w 108"/>
                <a:gd name="T33" fmla="*/ 2147483647 h 86"/>
                <a:gd name="T34" fmla="*/ 2147483647 w 108"/>
                <a:gd name="T35" fmla="*/ 2147483647 h 86"/>
                <a:gd name="T36" fmla="*/ 2147483647 w 108"/>
                <a:gd name="T37" fmla="*/ 2147483647 h 86"/>
                <a:gd name="T38" fmla="*/ 2147483647 w 108"/>
                <a:gd name="T39" fmla="*/ 2147483647 h 86"/>
                <a:gd name="T40" fmla="*/ 2147483647 w 108"/>
                <a:gd name="T41" fmla="*/ 2147483647 h 86"/>
                <a:gd name="T42" fmla="*/ 2147483647 w 108"/>
                <a:gd name="T43" fmla="*/ 2147483647 h 86"/>
                <a:gd name="T44" fmla="*/ 2147483647 w 108"/>
                <a:gd name="T45" fmla="*/ 2147483647 h 86"/>
                <a:gd name="T46" fmla="*/ 0 w 108"/>
                <a:gd name="T47" fmla="*/ 2147483647 h 86"/>
                <a:gd name="T48" fmla="*/ 2147483647 w 108"/>
                <a:gd name="T49" fmla="*/ 2147483647 h 86"/>
                <a:gd name="T50" fmla="*/ 2147483647 w 108"/>
                <a:gd name="T51" fmla="*/ 2147483647 h 86"/>
                <a:gd name="T52" fmla="*/ 2147483647 w 108"/>
                <a:gd name="T53" fmla="*/ 2147483647 h 86"/>
                <a:gd name="T54" fmla="*/ 2147483647 w 108"/>
                <a:gd name="T55" fmla="*/ 2147483647 h 86"/>
                <a:gd name="T56" fmla="*/ 2147483647 w 108"/>
                <a:gd name="T57" fmla="*/ 2147483647 h 86"/>
                <a:gd name="T58" fmla="*/ 2147483647 w 108"/>
                <a:gd name="T59" fmla="*/ 2147483647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8" h="86">
                  <a:moveTo>
                    <a:pt x="10" y="48"/>
                  </a:moveTo>
                  <a:lnTo>
                    <a:pt x="8" y="32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8" y="12"/>
                  </a:lnTo>
                  <a:lnTo>
                    <a:pt x="20" y="4"/>
                  </a:lnTo>
                  <a:lnTo>
                    <a:pt x="26" y="8"/>
                  </a:lnTo>
                  <a:lnTo>
                    <a:pt x="38" y="8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70" y="8"/>
                  </a:lnTo>
                  <a:lnTo>
                    <a:pt x="82" y="0"/>
                  </a:lnTo>
                  <a:lnTo>
                    <a:pt x="108" y="0"/>
                  </a:lnTo>
                  <a:lnTo>
                    <a:pt x="108" y="4"/>
                  </a:lnTo>
                  <a:lnTo>
                    <a:pt x="94" y="14"/>
                  </a:lnTo>
                  <a:lnTo>
                    <a:pt x="90" y="46"/>
                  </a:lnTo>
                  <a:lnTo>
                    <a:pt x="54" y="68"/>
                  </a:lnTo>
                  <a:lnTo>
                    <a:pt x="28" y="84"/>
                  </a:lnTo>
                  <a:lnTo>
                    <a:pt x="20" y="86"/>
                  </a:lnTo>
                  <a:lnTo>
                    <a:pt x="12" y="82"/>
                  </a:lnTo>
                  <a:lnTo>
                    <a:pt x="6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10" y="66"/>
                  </a:lnTo>
                  <a:lnTo>
                    <a:pt x="12" y="60"/>
                  </a:lnTo>
                  <a:lnTo>
                    <a:pt x="18" y="56"/>
                  </a:lnTo>
                  <a:lnTo>
                    <a:pt x="22" y="50"/>
                  </a:lnTo>
                  <a:lnTo>
                    <a:pt x="18" y="46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207"/>
            <p:cNvSpPr>
              <a:spLocks/>
            </p:cNvSpPr>
            <p:nvPr/>
          </p:nvSpPr>
          <p:spPr bwMode="auto">
            <a:xfrm>
              <a:off x="5148263" y="3678461"/>
              <a:ext cx="38100" cy="101600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2147483647 h 64"/>
                <a:gd name="T4" fmla="*/ 2147483647 w 24"/>
                <a:gd name="T5" fmla="*/ 2147483647 h 64"/>
                <a:gd name="T6" fmla="*/ 2147483647 w 24"/>
                <a:gd name="T7" fmla="*/ 2147483647 h 64"/>
                <a:gd name="T8" fmla="*/ 2147483647 w 24"/>
                <a:gd name="T9" fmla="*/ 2147483647 h 64"/>
                <a:gd name="T10" fmla="*/ 2147483647 w 24"/>
                <a:gd name="T11" fmla="*/ 0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2147483647 w 24"/>
                <a:gd name="T19" fmla="*/ 2147483647 h 64"/>
                <a:gd name="T20" fmla="*/ 2147483647 w 24"/>
                <a:gd name="T21" fmla="*/ 2147483647 h 64"/>
                <a:gd name="T22" fmla="*/ 0 w 24"/>
                <a:gd name="T23" fmla="*/ 2147483647 h 64"/>
                <a:gd name="T24" fmla="*/ 2147483647 w 24"/>
                <a:gd name="T25" fmla="*/ 2147483647 h 64"/>
                <a:gd name="T26" fmla="*/ 2147483647 w 24"/>
                <a:gd name="T27" fmla="*/ 2147483647 h 64"/>
                <a:gd name="T28" fmla="*/ 2147483647 w 24"/>
                <a:gd name="T29" fmla="*/ 2147483647 h 64"/>
                <a:gd name="T30" fmla="*/ 2147483647 w 24"/>
                <a:gd name="T31" fmla="*/ 2147483647 h 64"/>
                <a:gd name="T32" fmla="*/ 2147483647 w 24"/>
                <a:gd name="T33" fmla="*/ 2147483647 h 64"/>
                <a:gd name="T34" fmla="*/ 2147483647 w 24"/>
                <a:gd name="T35" fmla="*/ 2147483647 h 64"/>
                <a:gd name="T36" fmla="*/ 2147483647 w 24"/>
                <a:gd name="T37" fmla="*/ 2147483647 h 64"/>
                <a:gd name="T38" fmla="*/ 2147483647 w 24"/>
                <a:gd name="T39" fmla="*/ 2147483647 h 64"/>
                <a:gd name="T40" fmla="*/ 2147483647 w 24"/>
                <a:gd name="T41" fmla="*/ 2147483647 h 64"/>
                <a:gd name="T42" fmla="*/ 2147483647 w 24"/>
                <a:gd name="T43" fmla="*/ 2147483647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" h="64">
                  <a:moveTo>
                    <a:pt x="16" y="14"/>
                  </a:moveTo>
                  <a:lnTo>
                    <a:pt x="22" y="14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52"/>
                  </a:lnTo>
                  <a:lnTo>
                    <a:pt x="20" y="42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4" y="18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208"/>
            <p:cNvSpPr>
              <a:spLocks/>
            </p:cNvSpPr>
            <p:nvPr/>
          </p:nvSpPr>
          <p:spPr bwMode="auto">
            <a:xfrm>
              <a:off x="5272088" y="3554636"/>
              <a:ext cx="225425" cy="234950"/>
            </a:xfrm>
            <a:custGeom>
              <a:avLst/>
              <a:gdLst>
                <a:gd name="T0" fmla="*/ 2147483647 w 142"/>
                <a:gd name="T1" fmla="*/ 2147483647 h 148"/>
                <a:gd name="T2" fmla="*/ 2147483647 w 142"/>
                <a:gd name="T3" fmla="*/ 2147483647 h 148"/>
                <a:gd name="T4" fmla="*/ 2147483647 w 142"/>
                <a:gd name="T5" fmla="*/ 2147483647 h 148"/>
                <a:gd name="T6" fmla="*/ 2147483647 w 142"/>
                <a:gd name="T7" fmla="*/ 2147483647 h 148"/>
                <a:gd name="T8" fmla="*/ 2147483647 w 142"/>
                <a:gd name="T9" fmla="*/ 2147483647 h 148"/>
                <a:gd name="T10" fmla="*/ 2147483647 w 142"/>
                <a:gd name="T11" fmla="*/ 2147483647 h 148"/>
                <a:gd name="T12" fmla="*/ 2147483647 w 142"/>
                <a:gd name="T13" fmla="*/ 2147483647 h 148"/>
                <a:gd name="T14" fmla="*/ 2147483647 w 142"/>
                <a:gd name="T15" fmla="*/ 2147483647 h 148"/>
                <a:gd name="T16" fmla="*/ 2147483647 w 142"/>
                <a:gd name="T17" fmla="*/ 2147483647 h 148"/>
                <a:gd name="T18" fmla="*/ 2147483647 w 142"/>
                <a:gd name="T19" fmla="*/ 2147483647 h 148"/>
                <a:gd name="T20" fmla="*/ 2147483647 w 142"/>
                <a:gd name="T21" fmla="*/ 2147483647 h 148"/>
                <a:gd name="T22" fmla="*/ 2147483647 w 142"/>
                <a:gd name="T23" fmla="*/ 2147483647 h 148"/>
                <a:gd name="T24" fmla="*/ 2147483647 w 142"/>
                <a:gd name="T25" fmla="*/ 2147483647 h 148"/>
                <a:gd name="T26" fmla="*/ 2147483647 w 142"/>
                <a:gd name="T27" fmla="*/ 2147483647 h 148"/>
                <a:gd name="T28" fmla="*/ 2147483647 w 142"/>
                <a:gd name="T29" fmla="*/ 2147483647 h 148"/>
                <a:gd name="T30" fmla="*/ 2147483647 w 142"/>
                <a:gd name="T31" fmla="*/ 2147483647 h 148"/>
                <a:gd name="T32" fmla="*/ 2147483647 w 142"/>
                <a:gd name="T33" fmla="*/ 2147483647 h 148"/>
                <a:gd name="T34" fmla="*/ 2147483647 w 142"/>
                <a:gd name="T35" fmla="*/ 2147483647 h 148"/>
                <a:gd name="T36" fmla="*/ 2147483647 w 142"/>
                <a:gd name="T37" fmla="*/ 2147483647 h 148"/>
                <a:gd name="T38" fmla="*/ 2147483647 w 142"/>
                <a:gd name="T39" fmla="*/ 2147483647 h 148"/>
                <a:gd name="T40" fmla="*/ 2147483647 w 142"/>
                <a:gd name="T41" fmla="*/ 2147483647 h 148"/>
                <a:gd name="T42" fmla="*/ 2147483647 w 142"/>
                <a:gd name="T43" fmla="*/ 2147483647 h 148"/>
                <a:gd name="T44" fmla="*/ 2147483647 w 142"/>
                <a:gd name="T45" fmla="*/ 2147483647 h 148"/>
                <a:gd name="T46" fmla="*/ 2147483647 w 142"/>
                <a:gd name="T47" fmla="*/ 2147483647 h 148"/>
                <a:gd name="T48" fmla="*/ 0 w 142"/>
                <a:gd name="T49" fmla="*/ 2147483647 h 148"/>
                <a:gd name="T50" fmla="*/ 2147483647 w 142"/>
                <a:gd name="T51" fmla="*/ 2147483647 h 148"/>
                <a:gd name="T52" fmla="*/ 2147483647 w 142"/>
                <a:gd name="T53" fmla="*/ 2147483647 h 148"/>
                <a:gd name="T54" fmla="*/ 2147483647 w 142"/>
                <a:gd name="T55" fmla="*/ 2147483647 h 148"/>
                <a:gd name="T56" fmla="*/ 2147483647 w 142"/>
                <a:gd name="T57" fmla="*/ 2147483647 h 148"/>
                <a:gd name="T58" fmla="*/ 2147483647 w 142"/>
                <a:gd name="T59" fmla="*/ 0 h 148"/>
                <a:gd name="T60" fmla="*/ 2147483647 w 142"/>
                <a:gd name="T61" fmla="*/ 2147483647 h 148"/>
                <a:gd name="T62" fmla="*/ 2147483647 w 142"/>
                <a:gd name="T63" fmla="*/ 2147483647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8">
                  <a:moveTo>
                    <a:pt x="90" y="2"/>
                  </a:moveTo>
                  <a:lnTo>
                    <a:pt x="94" y="10"/>
                  </a:lnTo>
                  <a:lnTo>
                    <a:pt x="106" y="28"/>
                  </a:lnTo>
                  <a:lnTo>
                    <a:pt x="114" y="30"/>
                  </a:lnTo>
                  <a:lnTo>
                    <a:pt x="110" y="36"/>
                  </a:lnTo>
                  <a:lnTo>
                    <a:pt x="112" y="44"/>
                  </a:lnTo>
                  <a:lnTo>
                    <a:pt x="106" y="48"/>
                  </a:lnTo>
                  <a:lnTo>
                    <a:pt x="100" y="62"/>
                  </a:lnTo>
                  <a:lnTo>
                    <a:pt x="112" y="74"/>
                  </a:lnTo>
                  <a:lnTo>
                    <a:pt x="118" y="84"/>
                  </a:lnTo>
                  <a:lnTo>
                    <a:pt x="132" y="90"/>
                  </a:lnTo>
                  <a:lnTo>
                    <a:pt x="140" y="98"/>
                  </a:lnTo>
                  <a:lnTo>
                    <a:pt x="136" y="112"/>
                  </a:lnTo>
                  <a:lnTo>
                    <a:pt x="142" y="124"/>
                  </a:lnTo>
                  <a:lnTo>
                    <a:pt x="140" y="130"/>
                  </a:lnTo>
                  <a:lnTo>
                    <a:pt x="132" y="132"/>
                  </a:lnTo>
                  <a:lnTo>
                    <a:pt x="122" y="140"/>
                  </a:lnTo>
                  <a:lnTo>
                    <a:pt x="122" y="148"/>
                  </a:lnTo>
                  <a:lnTo>
                    <a:pt x="90" y="148"/>
                  </a:lnTo>
                  <a:lnTo>
                    <a:pt x="76" y="136"/>
                  </a:lnTo>
                  <a:lnTo>
                    <a:pt x="68" y="136"/>
                  </a:lnTo>
                  <a:lnTo>
                    <a:pt x="58" y="120"/>
                  </a:lnTo>
                  <a:lnTo>
                    <a:pt x="22" y="100"/>
                  </a:lnTo>
                  <a:lnTo>
                    <a:pt x="2" y="96"/>
                  </a:lnTo>
                  <a:lnTo>
                    <a:pt x="0" y="72"/>
                  </a:lnTo>
                  <a:lnTo>
                    <a:pt x="32" y="52"/>
                  </a:lnTo>
                  <a:lnTo>
                    <a:pt x="36" y="2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60" y="0"/>
                  </a:lnTo>
                  <a:lnTo>
                    <a:pt x="88" y="6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209"/>
            <p:cNvSpPr>
              <a:spLocks/>
            </p:cNvSpPr>
            <p:nvPr/>
          </p:nvSpPr>
          <p:spPr bwMode="auto">
            <a:xfrm>
              <a:off x="5465763" y="3761011"/>
              <a:ext cx="44450" cy="44450"/>
            </a:xfrm>
            <a:custGeom>
              <a:avLst/>
              <a:gdLst>
                <a:gd name="T0" fmla="*/ 2147483647 w 28"/>
                <a:gd name="T1" fmla="*/ 2147483647 h 28"/>
                <a:gd name="T2" fmla="*/ 2147483647 w 28"/>
                <a:gd name="T3" fmla="*/ 0 h 28"/>
                <a:gd name="T4" fmla="*/ 2147483647 w 28"/>
                <a:gd name="T5" fmla="*/ 0 h 28"/>
                <a:gd name="T6" fmla="*/ 2147483647 w 28"/>
                <a:gd name="T7" fmla="*/ 2147483647 h 28"/>
                <a:gd name="T8" fmla="*/ 0 w 28"/>
                <a:gd name="T9" fmla="*/ 2147483647 h 28"/>
                <a:gd name="T10" fmla="*/ 0 w 28"/>
                <a:gd name="T11" fmla="*/ 2147483647 h 28"/>
                <a:gd name="T12" fmla="*/ 2147483647 w 28"/>
                <a:gd name="T13" fmla="*/ 2147483647 h 28"/>
                <a:gd name="T14" fmla="*/ 2147483647 w 28"/>
                <a:gd name="T15" fmla="*/ 2147483647 h 28"/>
                <a:gd name="T16" fmla="*/ 2147483647 w 28"/>
                <a:gd name="T17" fmla="*/ 2147483647 h 28"/>
                <a:gd name="T18" fmla="*/ 2147483647 w 28"/>
                <a:gd name="T19" fmla="*/ 2147483647 h 28"/>
                <a:gd name="T20" fmla="*/ 2147483647 w 28"/>
                <a:gd name="T21" fmla="*/ 2147483647 h 28"/>
                <a:gd name="T22" fmla="*/ 2147483647 w 28"/>
                <a:gd name="T23" fmla="*/ 2147483647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28">
                  <a:moveTo>
                    <a:pt x="28" y="4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10" y="20"/>
                  </a:lnTo>
                  <a:lnTo>
                    <a:pt x="18" y="28"/>
                  </a:lnTo>
                  <a:lnTo>
                    <a:pt x="26" y="28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210"/>
            <p:cNvSpPr>
              <a:spLocks/>
            </p:cNvSpPr>
            <p:nvPr/>
          </p:nvSpPr>
          <p:spPr bwMode="auto">
            <a:xfrm>
              <a:off x="5576888" y="3878486"/>
              <a:ext cx="133350" cy="88900"/>
            </a:xfrm>
            <a:custGeom>
              <a:avLst/>
              <a:gdLst>
                <a:gd name="T0" fmla="*/ 0 w 84"/>
                <a:gd name="T1" fmla="*/ 2147483647 h 56"/>
                <a:gd name="T2" fmla="*/ 2147483647 w 84"/>
                <a:gd name="T3" fmla="*/ 2147483647 h 56"/>
                <a:gd name="T4" fmla="*/ 2147483647 w 84"/>
                <a:gd name="T5" fmla="*/ 2147483647 h 56"/>
                <a:gd name="T6" fmla="*/ 2147483647 w 84"/>
                <a:gd name="T7" fmla="*/ 2147483647 h 56"/>
                <a:gd name="T8" fmla="*/ 2147483647 w 84"/>
                <a:gd name="T9" fmla="*/ 2147483647 h 56"/>
                <a:gd name="T10" fmla="*/ 2147483647 w 84"/>
                <a:gd name="T11" fmla="*/ 2147483647 h 56"/>
                <a:gd name="T12" fmla="*/ 2147483647 w 84"/>
                <a:gd name="T13" fmla="*/ 2147483647 h 56"/>
                <a:gd name="T14" fmla="*/ 2147483647 w 84"/>
                <a:gd name="T15" fmla="*/ 2147483647 h 56"/>
                <a:gd name="T16" fmla="*/ 2147483647 w 84"/>
                <a:gd name="T17" fmla="*/ 0 h 56"/>
                <a:gd name="T18" fmla="*/ 2147483647 w 84"/>
                <a:gd name="T19" fmla="*/ 2147483647 h 56"/>
                <a:gd name="T20" fmla="*/ 2147483647 w 84"/>
                <a:gd name="T21" fmla="*/ 2147483647 h 56"/>
                <a:gd name="T22" fmla="*/ 2147483647 w 84"/>
                <a:gd name="T23" fmla="*/ 2147483647 h 56"/>
                <a:gd name="T24" fmla="*/ 2147483647 w 84"/>
                <a:gd name="T25" fmla="*/ 2147483647 h 56"/>
                <a:gd name="T26" fmla="*/ 2147483647 w 84"/>
                <a:gd name="T27" fmla="*/ 2147483647 h 56"/>
                <a:gd name="T28" fmla="*/ 2147483647 w 84"/>
                <a:gd name="T29" fmla="*/ 2147483647 h 56"/>
                <a:gd name="T30" fmla="*/ 2147483647 w 84"/>
                <a:gd name="T31" fmla="*/ 2147483647 h 56"/>
                <a:gd name="T32" fmla="*/ 2147483647 w 84"/>
                <a:gd name="T33" fmla="*/ 2147483647 h 56"/>
                <a:gd name="T34" fmla="*/ 2147483647 w 84"/>
                <a:gd name="T35" fmla="*/ 2147483647 h 56"/>
                <a:gd name="T36" fmla="*/ 2147483647 w 84"/>
                <a:gd name="T37" fmla="*/ 2147483647 h 56"/>
                <a:gd name="T38" fmla="*/ 0 w 84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4" h="56">
                  <a:moveTo>
                    <a:pt x="0" y="24"/>
                  </a:moveTo>
                  <a:lnTo>
                    <a:pt x="8" y="34"/>
                  </a:lnTo>
                  <a:lnTo>
                    <a:pt x="22" y="50"/>
                  </a:lnTo>
                  <a:lnTo>
                    <a:pt x="48" y="56"/>
                  </a:lnTo>
                  <a:lnTo>
                    <a:pt x="66" y="56"/>
                  </a:lnTo>
                  <a:lnTo>
                    <a:pt x="84" y="24"/>
                  </a:lnTo>
                  <a:lnTo>
                    <a:pt x="82" y="10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68" y="10"/>
                  </a:lnTo>
                  <a:lnTo>
                    <a:pt x="58" y="18"/>
                  </a:lnTo>
                  <a:lnTo>
                    <a:pt x="50" y="28"/>
                  </a:lnTo>
                  <a:lnTo>
                    <a:pt x="42" y="30"/>
                  </a:lnTo>
                  <a:lnTo>
                    <a:pt x="32" y="26"/>
                  </a:lnTo>
                  <a:lnTo>
                    <a:pt x="26" y="30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211"/>
            <p:cNvSpPr>
              <a:spLocks/>
            </p:cNvSpPr>
            <p:nvPr/>
          </p:nvSpPr>
          <p:spPr bwMode="auto">
            <a:xfrm>
              <a:off x="5599113" y="3916586"/>
              <a:ext cx="196850" cy="206375"/>
            </a:xfrm>
            <a:custGeom>
              <a:avLst/>
              <a:gdLst>
                <a:gd name="T0" fmla="*/ 2147483647 w 124"/>
                <a:gd name="T1" fmla="*/ 2147483647 h 130"/>
                <a:gd name="T2" fmla="*/ 2147483647 w 124"/>
                <a:gd name="T3" fmla="*/ 0 h 130"/>
                <a:gd name="T4" fmla="*/ 2147483647 w 124"/>
                <a:gd name="T5" fmla="*/ 2147483647 h 130"/>
                <a:gd name="T6" fmla="*/ 2147483647 w 124"/>
                <a:gd name="T7" fmla="*/ 2147483647 h 130"/>
                <a:gd name="T8" fmla="*/ 2147483647 w 124"/>
                <a:gd name="T9" fmla="*/ 2147483647 h 130"/>
                <a:gd name="T10" fmla="*/ 2147483647 w 124"/>
                <a:gd name="T11" fmla="*/ 2147483647 h 130"/>
                <a:gd name="T12" fmla="*/ 2147483647 w 124"/>
                <a:gd name="T13" fmla="*/ 2147483647 h 130"/>
                <a:gd name="T14" fmla="*/ 2147483647 w 124"/>
                <a:gd name="T15" fmla="*/ 2147483647 h 130"/>
                <a:gd name="T16" fmla="*/ 2147483647 w 124"/>
                <a:gd name="T17" fmla="*/ 2147483647 h 130"/>
                <a:gd name="T18" fmla="*/ 2147483647 w 124"/>
                <a:gd name="T19" fmla="*/ 2147483647 h 130"/>
                <a:gd name="T20" fmla="*/ 2147483647 w 124"/>
                <a:gd name="T21" fmla="*/ 2147483647 h 130"/>
                <a:gd name="T22" fmla="*/ 2147483647 w 124"/>
                <a:gd name="T23" fmla="*/ 2147483647 h 130"/>
                <a:gd name="T24" fmla="*/ 2147483647 w 124"/>
                <a:gd name="T25" fmla="*/ 2147483647 h 130"/>
                <a:gd name="T26" fmla="*/ 2147483647 w 124"/>
                <a:gd name="T27" fmla="*/ 2147483647 h 130"/>
                <a:gd name="T28" fmla="*/ 2147483647 w 124"/>
                <a:gd name="T29" fmla="*/ 2147483647 h 130"/>
                <a:gd name="T30" fmla="*/ 2147483647 w 124"/>
                <a:gd name="T31" fmla="*/ 2147483647 h 130"/>
                <a:gd name="T32" fmla="*/ 2147483647 w 124"/>
                <a:gd name="T33" fmla="*/ 2147483647 h 130"/>
                <a:gd name="T34" fmla="*/ 2147483647 w 124"/>
                <a:gd name="T35" fmla="*/ 2147483647 h 130"/>
                <a:gd name="T36" fmla="*/ 2147483647 w 124"/>
                <a:gd name="T37" fmla="*/ 2147483647 h 130"/>
                <a:gd name="T38" fmla="*/ 2147483647 w 124"/>
                <a:gd name="T39" fmla="*/ 2147483647 h 130"/>
                <a:gd name="T40" fmla="*/ 2147483647 w 124"/>
                <a:gd name="T41" fmla="*/ 2147483647 h 130"/>
                <a:gd name="T42" fmla="*/ 0 w 124"/>
                <a:gd name="T43" fmla="*/ 2147483647 h 130"/>
                <a:gd name="T44" fmla="*/ 2147483647 w 124"/>
                <a:gd name="T45" fmla="*/ 2147483647 h 130"/>
                <a:gd name="T46" fmla="*/ 2147483647 w 124"/>
                <a:gd name="T47" fmla="*/ 2147483647 h 130"/>
                <a:gd name="T48" fmla="*/ 2147483647 w 124"/>
                <a:gd name="T49" fmla="*/ 2147483647 h 130"/>
                <a:gd name="T50" fmla="*/ 2147483647 w 124"/>
                <a:gd name="T51" fmla="*/ 2147483647 h 130"/>
                <a:gd name="T52" fmla="*/ 2147483647 w 124"/>
                <a:gd name="T53" fmla="*/ 2147483647 h 1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4" h="130">
                  <a:moveTo>
                    <a:pt x="52" y="30"/>
                  </a:moveTo>
                  <a:lnTo>
                    <a:pt x="70" y="0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102" y="16"/>
                  </a:lnTo>
                  <a:lnTo>
                    <a:pt x="124" y="36"/>
                  </a:lnTo>
                  <a:lnTo>
                    <a:pt x="116" y="50"/>
                  </a:lnTo>
                  <a:lnTo>
                    <a:pt x="104" y="64"/>
                  </a:lnTo>
                  <a:lnTo>
                    <a:pt x="98" y="66"/>
                  </a:lnTo>
                  <a:lnTo>
                    <a:pt x="86" y="70"/>
                  </a:lnTo>
                  <a:lnTo>
                    <a:pt x="88" y="80"/>
                  </a:lnTo>
                  <a:lnTo>
                    <a:pt x="90" y="90"/>
                  </a:lnTo>
                  <a:lnTo>
                    <a:pt x="80" y="92"/>
                  </a:lnTo>
                  <a:lnTo>
                    <a:pt x="72" y="98"/>
                  </a:lnTo>
                  <a:lnTo>
                    <a:pt x="68" y="104"/>
                  </a:lnTo>
                  <a:lnTo>
                    <a:pt x="68" y="110"/>
                  </a:lnTo>
                  <a:lnTo>
                    <a:pt x="54" y="112"/>
                  </a:lnTo>
                  <a:lnTo>
                    <a:pt x="52" y="118"/>
                  </a:lnTo>
                  <a:lnTo>
                    <a:pt x="46" y="128"/>
                  </a:lnTo>
                  <a:lnTo>
                    <a:pt x="26" y="126"/>
                  </a:lnTo>
                  <a:lnTo>
                    <a:pt x="16" y="130"/>
                  </a:lnTo>
                  <a:lnTo>
                    <a:pt x="0" y="94"/>
                  </a:lnTo>
                  <a:lnTo>
                    <a:pt x="12" y="84"/>
                  </a:lnTo>
                  <a:lnTo>
                    <a:pt x="48" y="72"/>
                  </a:lnTo>
                  <a:lnTo>
                    <a:pt x="56" y="54"/>
                  </a:lnTo>
                  <a:lnTo>
                    <a:pt x="56" y="40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212"/>
            <p:cNvSpPr>
              <a:spLocks/>
            </p:cNvSpPr>
            <p:nvPr/>
          </p:nvSpPr>
          <p:spPr bwMode="auto">
            <a:xfrm>
              <a:off x="5367338" y="4065811"/>
              <a:ext cx="257175" cy="158750"/>
            </a:xfrm>
            <a:custGeom>
              <a:avLst/>
              <a:gdLst>
                <a:gd name="T0" fmla="*/ 2147483647 w 162"/>
                <a:gd name="T1" fmla="*/ 2147483647 h 100"/>
                <a:gd name="T2" fmla="*/ 2147483647 w 162"/>
                <a:gd name="T3" fmla="*/ 2147483647 h 100"/>
                <a:gd name="T4" fmla="*/ 2147483647 w 162"/>
                <a:gd name="T5" fmla="*/ 2147483647 h 100"/>
                <a:gd name="T6" fmla="*/ 2147483647 w 162"/>
                <a:gd name="T7" fmla="*/ 2147483647 h 100"/>
                <a:gd name="T8" fmla="*/ 2147483647 w 162"/>
                <a:gd name="T9" fmla="*/ 2147483647 h 100"/>
                <a:gd name="T10" fmla="*/ 0 w 162"/>
                <a:gd name="T11" fmla="*/ 2147483647 h 100"/>
                <a:gd name="T12" fmla="*/ 0 w 162"/>
                <a:gd name="T13" fmla="*/ 2147483647 h 100"/>
                <a:gd name="T14" fmla="*/ 2147483647 w 162"/>
                <a:gd name="T15" fmla="*/ 2147483647 h 100"/>
                <a:gd name="T16" fmla="*/ 2147483647 w 162"/>
                <a:gd name="T17" fmla="*/ 2147483647 h 100"/>
                <a:gd name="T18" fmla="*/ 2147483647 w 162"/>
                <a:gd name="T19" fmla="*/ 2147483647 h 100"/>
                <a:gd name="T20" fmla="*/ 2147483647 w 162"/>
                <a:gd name="T21" fmla="*/ 2147483647 h 100"/>
                <a:gd name="T22" fmla="*/ 2147483647 w 162"/>
                <a:gd name="T23" fmla="*/ 0 h 100"/>
                <a:gd name="T24" fmla="*/ 2147483647 w 162"/>
                <a:gd name="T25" fmla="*/ 0 h 100"/>
                <a:gd name="T26" fmla="*/ 2147483647 w 162"/>
                <a:gd name="T27" fmla="*/ 2147483647 h 100"/>
                <a:gd name="T28" fmla="*/ 2147483647 w 162"/>
                <a:gd name="T29" fmla="*/ 2147483647 h 100"/>
                <a:gd name="T30" fmla="*/ 2147483647 w 162"/>
                <a:gd name="T31" fmla="*/ 2147483647 h 100"/>
                <a:gd name="T32" fmla="*/ 2147483647 w 162"/>
                <a:gd name="T33" fmla="*/ 2147483647 h 100"/>
                <a:gd name="T34" fmla="*/ 2147483647 w 162"/>
                <a:gd name="T35" fmla="*/ 2147483647 h 100"/>
                <a:gd name="T36" fmla="*/ 2147483647 w 162"/>
                <a:gd name="T37" fmla="*/ 2147483647 h 100"/>
                <a:gd name="T38" fmla="*/ 2147483647 w 162"/>
                <a:gd name="T39" fmla="*/ 2147483647 h 100"/>
                <a:gd name="T40" fmla="*/ 2147483647 w 162"/>
                <a:gd name="T41" fmla="*/ 2147483647 h 100"/>
                <a:gd name="T42" fmla="*/ 2147483647 w 162"/>
                <a:gd name="T43" fmla="*/ 2147483647 h 100"/>
                <a:gd name="T44" fmla="*/ 2147483647 w 162"/>
                <a:gd name="T45" fmla="*/ 2147483647 h 100"/>
                <a:gd name="T46" fmla="*/ 2147483647 w 162"/>
                <a:gd name="T47" fmla="*/ 2147483647 h 100"/>
                <a:gd name="T48" fmla="*/ 2147483647 w 162"/>
                <a:gd name="T49" fmla="*/ 2147483647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2" h="100">
                  <a:moveTo>
                    <a:pt x="50" y="86"/>
                  </a:moveTo>
                  <a:lnTo>
                    <a:pt x="42" y="92"/>
                  </a:lnTo>
                  <a:lnTo>
                    <a:pt x="36" y="100"/>
                  </a:lnTo>
                  <a:lnTo>
                    <a:pt x="16" y="100"/>
                  </a:lnTo>
                  <a:lnTo>
                    <a:pt x="8" y="96"/>
                  </a:lnTo>
                  <a:lnTo>
                    <a:pt x="0" y="66"/>
                  </a:lnTo>
                  <a:lnTo>
                    <a:pt x="0" y="42"/>
                  </a:lnTo>
                  <a:lnTo>
                    <a:pt x="8" y="24"/>
                  </a:lnTo>
                  <a:lnTo>
                    <a:pt x="42" y="22"/>
                  </a:lnTo>
                  <a:lnTo>
                    <a:pt x="72" y="28"/>
                  </a:lnTo>
                  <a:lnTo>
                    <a:pt x="98" y="4"/>
                  </a:lnTo>
                  <a:lnTo>
                    <a:pt x="128" y="0"/>
                  </a:lnTo>
                  <a:lnTo>
                    <a:pt x="146" y="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42" y="48"/>
                  </a:lnTo>
                  <a:lnTo>
                    <a:pt x="142" y="56"/>
                  </a:lnTo>
                  <a:lnTo>
                    <a:pt x="136" y="60"/>
                  </a:lnTo>
                  <a:lnTo>
                    <a:pt x="114" y="66"/>
                  </a:lnTo>
                  <a:lnTo>
                    <a:pt x="104" y="68"/>
                  </a:lnTo>
                  <a:lnTo>
                    <a:pt x="96" y="80"/>
                  </a:lnTo>
                  <a:lnTo>
                    <a:pt x="78" y="78"/>
                  </a:lnTo>
                  <a:lnTo>
                    <a:pt x="70" y="88"/>
                  </a:lnTo>
                  <a:lnTo>
                    <a:pt x="56" y="88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213"/>
            <p:cNvSpPr>
              <a:spLocks/>
            </p:cNvSpPr>
            <p:nvPr/>
          </p:nvSpPr>
          <p:spPr bwMode="auto">
            <a:xfrm>
              <a:off x="5399088" y="3487961"/>
              <a:ext cx="485775" cy="409575"/>
            </a:xfrm>
            <a:custGeom>
              <a:avLst/>
              <a:gdLst>
                <a:gd name="T0" fmla="*/ 2147483647 w 306"/>
                <a:gd name="T1" fmla="*/ 2147483647 h 258"/>
                <a:gd name="T2" fmla="*/ 2147483647 w 306"/>
                <a:gd name="T3" fmla="*/ 2147483647 h 258"/>
                <a:gd name="T4" fmla="*/ 2147483647 w 306"/>
                <a:gd name="T5" fmla="*/ 2147483647 h 258"/>
                <a:gd name="T6" fmla="*/ 2147483647 w 306"/>
                <a:gd name="T7" fmla="*/ 2147483647 h 258"/>
                <a:gd name="T8" fmla="*/ 2147483647 w 306"/>
                <a:gd name="T9" fmla="*/ 2147483647 h 258"/>
                <a:gd name="T10" fmla="*/ 2147483647 w 306"/>
                <a:gd name="T11" fmla="*/ 2147483647 h 258"/>
                <a:gd name="T12" fmla="*/ 2147483647 w 306"/>
                <a:gd name="T13" fmla="*/ 2147483647 h 258"/>
                <a:gd name="T14" fmla="*/ 2147483647 w 306"/>
                <a:gd name="T15" fmla="*/ 2147483647 h 258"/>
                <a:gd name="T16" fmla="*/ 2147483647 w 306"/>
                <a:gd name="T17" fmla="*/ 2147483647 h 258"/>
                <a:gd name="T18" fmla="*/ 2147483647 w 306"/>
                <a:gd name="T19" fmla="*/ 2147483647 h 258"/>
                <a:gd name="T20" fmla="*/ 2147483647 w 306"/>
                <a:gd name="T21" fmla="*/ 2147483647 h 258"/>
                <a:gd name="T22" fmla="*/ 2147483647 w 306"/>
                <a:gd name="T23" fmla="*/ 2147483647 h 258"/>
                <a:gd name="T24" fmla="*/ 2147483647 w 306"/>
                <a:gd name="T25" fmla="*/ 2147483647 h 258"/>
                <a:gd name="T26" fmla="*/ 2147483647 w 306"/>
                <a:gd name="T27" fmla="*/ 2147483647 h 258"/>
                <a:gd name="T28" fmla="*/ 2147483647 w 306"/>
                <a:gd name="T29" fmla="*/ 2147483647 h 258"/>
                <a:gd name="T30" fmla="*/ 2147483647 w 306"/>
                <a:gd name="T31" fmla="*/ 2147483647 h 258"/>
                <a:gd name="T32" fmla="*/ 2147483647 w 306"/>
                <a:gd name="T33" fmla="*/ 2147483647 h 258"/>
                <a:gd name="T34" fmla="*/ 2147483647 w 306"/>
                <a:gd name="T35" fmla="*/ 2147483647 h 258"/>
                <a:gd name="T36" fmla="*/ 2147483647 w 306"/>
                <a:gd name="T37" fmla="*/ 2147483647 h 258"/>
                <a:gd name="T38" fmla="*/ 2147483647 w 306"/>
                <a:gd name="T39" fmla="*/ 2147483647 h 258"/>
                <a:gd name="T40" fmla="*/ 2147483647 w 306"/>
                <a:gd name="T41" fmla="*/ 2147483647 h 258"/>
                <a:gd name="T42" fmla="*/ 2147483647 w 306"/>
                <a:gd name="T43" fmla="*/ 2147483647 h 258"/>
                <a:gd name="T44" fmla="*/ 2147483647 w 306"/>
                <a:gd name="T45" fmla="*/ 2147483647 h 258"/>
                <a:gd name="T46" fmla="*/ 2147483647 w 306"/>
                <a:gd name="T47" fmla="*/ 2147483647 h 258"/>
                <a:gd name="T48" fmla="*/ 2147483647 w 306"/>
                <a:gd name="T49" fmla="*/ 2147483647 h 258"/>
                <a:gd name="T50" fmla="*/ 2147483647 w 306"/>
                <a:gd name="T51" fmla="*/ 2147483647 h 258"/>
                <a:gd name="T52" fmla="*/ 2147483647 w 306"/>
                <a:gd name="T53" fmla="*/ 2147483647 h 258"/>
                <a:gd name="T54" fmla="*/ 2147483647 w 306"/>
                <a:gd name="T55" fmla="*/ 2147483647 h 258"/>
                <a:gd name="T56" fmla="*/ 0 w 306"/>
                <a:gd name="T57" fmla="*/ 2147483647 h 258"/>
                <a:gd name="T58" fmla="*/ 2147483647 w 306"/>
                <a:gd name="T59" fmla="*/ 2147483647 h 258"/>
                <a:gd name="T60" fmla="*/ 2147483647 w 306"/>
                <a:gd name="T61" fmla="*/ 2147483647 h 258"/>
                <a:gd name="T62" fmla="*/ 2147483647 w 306"/>
                <a:gd name="T63" fmla="*/ 2147483647 h 258"/>
                <a:gd name="T64" fmla="*/ 2147483647 w 306"/>
                <a:gd name="T65" fmla="*/ 0 h 258"/>
                <a:gd name="T66" fmla="*/ 2147483647 w 306"/>
                <a:gd name="T67" fmla="*/ 2147483647 h 258"/>
                <a:gd name="T68" fmla="*/ 2147483647 w 306"/>
                <a:gd name="T69" fmla="*/ 2147483647 h 258"/>
                <a:gd name="T70" fmla="*/ 2147483647 w 306"/>
                <a:gd name="T71" fmla="*/ 2147483647 h 2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06" h="258">
                  <a:moveTo>
                    <a:pt x="76" y="24"/>
                  </a:moveTo>
                  <a:lnTo>
                    <a:pt x="80" y="38"/>
                  </a:lnTo>
                  <a:lnTo>
                    <a:pt x="100" y="48"/>
                  </a:lnTo>
                  <a:lnTo>
                    <a:pt x="112" y="56"/>
                  </a:lnTo>
                  <a:lnTo>
                    <a:pt x="142" y="56"/>
                  </a:lnTo>
                  <a:lnTo>
                    <a:pt x="156" y="48"/>
                  </a:lnTo>
                  <a:lnTo>
                    <a:pt x="178" y="32"/>
                  </a:lnTo>
                  <a:lnTo>
                    <a:pt x="204" y="28"/>
                  </a:lnTo>
                  <a:lnTo>
                    <a:pt x="226" y="36"/>
                  </a:lnTo>
                  <a:lnTo>
                    <a:pt x="256" y="52"/>
                  </a:lnTo>
                  <a:lnTo>
                    <a:pt x="272" y="56"/>
                  </a:lnTo>
                  <a:lnTo>
                    <a:pt x="274" y="78"/>
                  </a:lnTo>
                  <a:lnTo>
                    <a:pt x="264" y="98"/>
                  </a:lnTo>
                  <a:lnTo>
                    <a:pt x="262" y="126"/>
                  </a:lnTo>
                  <a:lnTo>
                    <a:pt x="268" y="150"/>
                  </a:lnTo>
                  <a:lnTo>
                    <a:pt x="282" y="150"/>
                  </a:lnTo>
                  <a:lnTo>
                    <a:pt x="280" y="162"/>
                  </a:lnTo>
                  <a:lnTo>
                    <a:pt x="266" y="176"/>
                  </a:lnTo>
                  <a:lnTo>
                    <a:pt x="272" y="186"/>
                  </a:lnTo>
                  <a:lnTo>
                    <a:pt x="286" y="202"/>
                  </a:lnTo>
                  <a:lnTo>
                    <a:pt x="298" y="212"/>
                  </a:lnTo>
                  <a:lnTo>
                    <a:pt x="298" y="224"/>
                  </a:lnTo>
                  <a:lnTo>
                    <a:pt x="306" y="224"/>
                  </a:lnTo>
                  <a:lnTo>
                    <a:pt x="306" y="232"/>
                  </a:lnTo>
                  <a:lnTo>
                    <a:pt x="292" y="234"/>
                  </a:lnTo>
                  <a:lnTo>
                    <a:pt x="278" y="242"/>
                  </a:lnTo>
                  <a:lnTo>
                    <a:pt x="278" y="258"/>
                  </a:lnTo>
                  <a:lnTo>
                    <a:pt x="236" y="254"/>
                  </a:lnTo>
                  <a:lnTo>
                    <a:pt x="208" y="246"/>
                  </a:lnTo>
                  <a:lnTo>
                    <a:pt x="206" y="230"/>
                  </a:lnTo>
                  <a:lnTo>
                    <a:pt x="196" y="222"/>
                  </a:lnTo>
                  <a:lnTo>
                    <a:pt x="188" y="224"/>
                  </a:lnTo>
                  <a:lnTo>
                    <a:pt x="178" y="232"/>
                  </a:lnTo>
                  <a:lnTo>
                    <a:pt x="164" y="234"/>
                  </a:lnTo>
                  <a:lnTo>
                    <a:pt x="138" y="224"/>
                  </a:lnTo>
                  <a:lnTo>
                    <a:pt x="118" y="206"/>
                  </a:lnTo>
                  <a:lnTo>
                    <a:pt x="104" y="188"/>
                  </a:lnTo>
                  <a:lnTo>
                    <a:pt x="98" y="176"/>
                  </a:lnTo>
                  <a:lnTo>
                    <a:pt x="80" y="172"/>
                  </a:lnTo>
                  <a:lnTo>
                    <a:pt x="70" y="176"/>
                  </a:lnTo>
                  <a:lnTo>
                    <a:pt x="60" y="172"/>
                  </a:lnTo>
                  <a:lnTo>
                    <a:pt x="62" y="166"/>
                  </a:lnTo>
                  <a:lnTo>
                    <a:pt x="56" y="154"/>
                  </a:lnTo>
                  <a:lnTo>
                    <a:pt x="60" y="140"/>
                  </a:lnTo>
                  <a:lnTo>
                    <a:pt x="48" y="130"/>
                  </a:lnTo>
                  <a:lnTo>
                    <a:pt x="38" y="126"/>
                  </a:lnTo>
                  <a:lnTo>
                    <a:pt x="20" y="104"/>
                  </a:lnTo>
                  <a:lnTo>
                    <a:pt x="26" y="90"/>
                  </a:lnTo>
                  <a:lnTo>
                    <a:pt x="32" y="86"/>
                  </a:lnTo>
                  <a:lnTo>
                    <a:pt x="30" y="78"/>
                  </a:lnTo>
                  <a:lnTo>
                    <a:pt x="34" y="72"/>
                  </a:lnTo>
                  <a:lnTo>
                    <a:pt x="26" y="70"/>
                  </a:lnTo>
                  <a:lnTo>
                    <a:pt x="16" y="54"/>
                  </a:lnTo>
                  <a:lnTo>
                    <a:pt x="10" y="44"/>
                  </a:lnTo>
                  <a:lnTo>
                    <a:pt x="6" y="34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2"/>
                  </a:lnTo>
                  <a:lnTo>
                    <a:pt x="24" y="14"/>
                  </a:lnTo>
                  <a:lnTo>
                    <a:pt x="32" y="18"/>
                  </a:lnTo>
                  <a:lnTo>
                    <a:pt x="34" y="12"/>
                  </a:lnTo>
                  <a:lnTo>
                    <a:pt x="42" y="14"/>
                  </a:lnTo>
                  <a:lnTo>
                    <a:pt x="48" y="1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62" y="18"/>
                  </a:lnTo>
                  <a:lnTo>
                    <a:pt x="68" y="24"/>
                  </a:lnTo>
                  <a:lnTo>
                    <a:pt x="76" y="2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214"/>
            <p:cNvSpPr>
              <a:spLocks/>
            </p:cNvSpPr>
            <p:nvPr/>
          </p:nvSpPr>
          <p:spPr bwMode="auto">
            <a:xfrm>
              <a:off x="5815013" y="3522886"/>
              <a:ext cx="358775" cy="257175"/>
            </a:xfrm>
            <a:custGeom>
              <a:avLst/>
              <a:gdLst>
                <a:gd name="T0" fmla="*/ 2147483647 w 226"/>
                <a:gd name="T1" fmla="*/ 2147483647 h 162"/>
                <a:gd name="T2" fmla="*/ 2147483647 w 226"/>
                <a:gd name="T3" fmla="*/ 2147483647 h 162"/>
                <a:gd name="T4" fmla="*/ 2147483647 w 226"/>
                <a:gd name="T5" fmla="*/ 2147483647 h 162"/>
                <a:gd name="T6" fmla="*/ 2147483647 w 226"/>
                <a:gd name="T7" fmla="*/ 2147483647 h 162"/>
                <a:gd name="T8" fmla="*/ 2147483647 w 226"/>
                <a:gd name="T9" fmla="*/ 2147483647 h 162"/>
                <a:gd name="T10" fmla="*/ 2147483647 w 226"/>
                <a:gd name="T11" fmla="*/ 2147483647 h 162"/>
                <a:gd name="T12" fmla="*/ 2147483647 w 226"/>
                <a:gd name="T13" fmla="*/ 2147483647 h 162"/>
                <a:gd name="T14" fmla="*/ 2147483647 w 226"/>
                <a:gd name="T15" fmla="*/ 2147483647 h 162"/>
                <a:gd name="T16" fmla="*/ 2147483647 w 226"/>
                <a:gd name="T17" fmla="*/ 2147483647 h 162"/>
                <a:gd name="T18" fmla="*/ 2147483647 w 226"/>
                <a:gd name="T19" fmla="*/ 2147483647 h 162"/>
                <a:gd name="T20" fmla="*/ 2147483647 w 226"/>
                <a:gd name="T21" fmla="*/ 2147483647 h 162"/>
                <a:gd name="T22" fmla="*/ 2147483647 w 226"/>
                <a:gd name="T23" fmla="*/ 2147483647 h 162"/>
                <a:gd name="T24" fmla="*/ 2147483647 w 226"/>
                <a:gd name="T25" fmla="*/ 0 h 162"/>
                <a:gd name="T26" fmla="*/ 2147483647 w 226"/>
                <a:gd name="T27" fmla="*/ 2147483647 h 162"/>
                <a:gd name="T28" fmla="*/ 2147483647 w 226"/>
                <a:gd name="T29" fmla="*/ 2147483647 h 162"/>
                <a:gd name="T30" fmla="*/ 2147483647 w 226"/>
                <a:gd name="T31" fmla="*/ 2147483647 h 162"/>
                <a:gd name="T32" fmla="*/ 2147483647 w 226"/>
                <a:gd name="T33" fmla="*/ 2147483647 h 162"/>
                <a:gd name="T34" fmla="*/ 2147483647 w 226"/>
                <a:gd name="T35" fmla="*/ 2147483647 h 162"/>
                <a:gd name="T36" fmla="*/ 2147483647 w 226"/>
                <a:gd name="T37" fmla="*/ 2147483647 h 162"/>
                <a:gd name="T38" fmla="*/ 2147483647 w 226"/>
                <a:gd name="T39" fmla="*/ 2147483647 h 162"/>
                <a:gd name="T40" fmla="*/ 2147483647 w 226"/>
                <a:gd name="T41" fmla="*/ 2147483647 h 162"/>
                <a:gd name="T42" fmla="*/ 2147483647 w 226"/>
                <a:gd name="T43" fmla="*/ 2147483647 h 162"/>
                <a:gd name="T44" fmla="*/ 2147483647 w 226"/>
                <a:gd name="T45" fmla="*/ 2147483647 h 162"/>
                <a:gd name="T46" fmla="*/ 2147483647 w 226"/>
                <a:gd name="T47" fmla="*/ 2147483647 h 162"/>
                <a:gd name="T48" fmla="*/ 2147483647 w 226"/>
                <a:gd name="T49" fmla="*/ 2147483647 h 162"/>
                <a:gd name="T50" fmla="*/ 2147483647 w 226"/>
                <a:gd name="T51" fmla="*/ 2147483647 h 162"/>
                <a:gd name="T52" fmla="*/ 2147483647 w 226"/>
                <a:gd name="T53" fmla="*/ 2147483647 h 162"/>
                <a:gd name="T54" fmla="*/ 2147483647 w 226"/>
                <a:gd name="T55" fmla="*/ 2147483647 h 162"/>
                <a:gd name="T56" fmla="*/ 2147483647 w 226"/>
                <a:gd name="T57" fmla="*/ 2147483647 h 162"/>
                <a:gd name="T58" fmla="*/ 2147483647 w 226"/>
                <a:gd name="T59" fmla="*/ 2147483647 h 162"/>
                <a:gd name="T60" fmla="*/ 2147483647 w 226"/>
                <a:gd name="T61" fmla="*/ 2147483647 h 162"/>
                <a:gd name="T62" fmla="*/ 2147483647 w 226"/>
                <a:gd name="T63" fmla="*/ 2147483647 h 162"/>
                <a:gd name="T64" fmla="*/ 2147483647 w 226"/>
                <a:gd name="T65" fmla="*/ 2147483647 h 162"/>
                <a:gd name="T66" fmla="*/ 2147483647 w 226"/>
                <a:gd name="T67" fmla="*/ 2147483647 h 162"/>
                <a:gd name="T68" fmla="*/ 2147483647 w 226"/>
                <a:gd name="T69" fmla="*/ 2147483647 h 162"/>
                <a:gd name="T70" fmla="*/ 2147483647 w 226"/>
                <a:gd name="T71" fmla="*/ 2147483647 h 162"/>
                <a:gd name="T72" fmla="*/ 2147483647 w 226"/>
                <a:gd name="T73" fmla="*/ 2147483647 h 162"/>
                <a:gd name="T74" fmla="*/ 2147483647 w 226"/>
                <a:gd name="T75" fmla="*/ 2147483647 h 162"/>
                <a:gd name="T76" fmla="*/ 2147483647 w 226"/>
                <a:gd name="T77" fmla="*/ 2147483647 h 162"/>
                <a:gd name="T78" fmla="*/ 2147483647 w 226"/>
                <a:gd name="T79" fmla="*/ 2147483647 h 162"/>
                <a:gd name="T80" fmla="*/ 2147483647 w 226"/>
                <a:gd name="T81" fmla="*/ 2147483647 h 162"/>
                <a:gd name="T82" fmla="*/ 2147483647 w 226"/>
                <a:gd name="T83" fmla="*/ 2147483647 h 162"/>
                <a:gd name="T84" fmla="*/ 2147483647 w 226"/>
                <a:gd name="T85" fmla="*/ 2147483647 h 162"/>
                <a:gd name="T86" fmla="*/ 2147483647 w 226"/>
                <a:gd name="T87" fmla="*/ 2147483647 h 162"/>
                <a:gd name="T88" fmla="*/ 2147483647 w 226"/>
                <a:gd name="T89" fmla="*/ 2147483647 h 162"/>
                <a:gd name="T90" fmla="*/ 2147483647 w 226"/>
                <a:gd name="T91" fmla="*/ 2147483647 h 162"/>
                <a:gd name="T92" fmla="*/ 2147483647 w 226"/>
                <a:gd name="T93" fmla="*/ 2147483647 h 162"/>
                <a:gd name="T94" fmla="*/ 2147483647 w 226"/>
                <a:gd name="T95" fmla="*/ 2147483647 h 162"/>
                <a:gd name="T96" fmla="*/ 2147483647 w 226"/>
                <a:gd name="T97" fmla="*/ 2147483647 h 162"/>
                <a:gd name="T98" fmla="*/ 2147483647 w 226"/>
                <a:gd name="T99" fmla="*/ 2147483647 h 162"/>
                <a:gd name="T100" fmla="*/ 2147483647 w 226"/>
                <a:gd name="T101" fmla="*/ 2147483647 h 162"/>
                <a:gd name="T102" fmla="*/ 2147483647 w 226"/>
                <a:gd name="T103" fmla="*/ 2147483647 h 162"/>
                <a:gd name="T104" fmla="*/ 0 w 226"/>
                <a:gd name="T105" fmla="*/ 2147483647 h 162"/>
                <a:gd name="T106" fmla="*/ 2147483647 w 226"/>
                <a:gd name="T107" fmla="*/ 2147483647 h 162"/>
                <a:gd name="T108" fmla="*/ 2147483647 w 226"/>
                <a:gd name="T109" fmla="*/ 2147483647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6" h="162">
                  <a:moveTo>
                    <a:pt x="12" y="56"/>
                  </a:moveTo>
                  <a:lnTo>
                    <a:pt x="24" y="56"/>
                  </a:lnTo>
                  <a:lnTo>
                    <a:pt x="34" y="60"/>
                  </a:lnTo>
                  <a:lnTo>
                    <a:pt x="44" y="48"/>
                  </a:lnTo>
                  <a:lnTo>
                    <a:pt x="56" y="44"/>
                  </a:lnTo>
                  <a:lnTo>
                    <a:pt x="68" y="26"/>
                  </a:lnTo>
                  <a:lnTo>
                    <a:pt x="84" y="20"/>
                  </a:lnTo>
                  <a:lnTo>
                    <a:pt x="96" y="20"/>
                  </a:lnTo>
                  <a:lnTo>
                    <a:pt x="116" y="26"/>
                  </a:lnTo>
                  <a:lnTo>
                    <a:pt x="126" y="30"/>
                  </a:lnTo>
                  <a:lnTo>
                    <a:pt x="146" y="18"/>
                  </a:lnTo>
                  <a:lnTo>
                    <a:pt x="154" y="16"/>
                  </a:lnTo>
                  <a:lnTo>
                    <a:pt x="164" y="0"/>
                  </a:lnTo>
                  <a:lnTo>
                    <a:pt x="172" y="6"/>
                  </a:lnTo>
                  <a:lnTo>
                    <a:pt x="174" y="18"/>
                  </a:lnTo>
                  <a:lnTo>
                    <a:pt x="172" y="26"/>
                  </a:lnTo>
                  <a:lnTo>
                    <a:pt x="172" y="32"/>
                  </a:lnTo>
                  <a:lnTo>
                    <a:pt x="182" y="30"/>
                  </a:lnTo>
                  <a:lnTo>
                    <a:pt x="190" y="26"/>
                  </a:lnTo>
                  <a:lnTo>
                    <a:pt x="198" y="20"/>
                  </a:lnTo>
                  <a:lnTo>
                    <a:pt x="226" y="20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198" y="30"/>
                  </a:lnTo>
                  <a:lnTo>
                    <a:pt x="190" y="30"/>
                  </a:lnTo>
                  <a:lnTo>
                    <a:pt x="186" y="32"/>
                  </a:lnTo>
                  <a:lnTo>
                    <a:pt x="174" y="40"/>
                  </a:lnTo>
                  <a:lnTo>
                    <a:pt x="168" y="46"/>
                  </a:lnTo>
                  <a:lnTo>
                    <a:pt x="172" y="52"/>
                  </a:lnTo>
                  <a:lnTo>
                    <a:pt x="174" y="58"/>
                  </a:lnTo>
                  <a:lnTo>
                    <a:pt x="172" y="68"/>
                  </a:lnTo>
                  <a:lnTo>
                    <a:pt x="168" y="78"/>
                  </a:lnTo>
                  <a:lnTo>
                    <a:pt x="152" y="84"/>
                  </a:lnTo>
                  <a:lnTo>
                    <a:pt x="148" y="96"/>
                  </a:lnTo>
                  <a:lnTo>
                    <a:pt x="142" y="100"/>
                  </a:lnTo>
                  <a:lnTo>
                    <a:pt x="138" y="110"/>
                  </a:lnTo>
                  <a:lnTo>
                    <a:pt x="138" y="124"/>
                  </a:lnTo>
                  <a:lnTo>
                    <a:pt x="114" y="124"/>
                  </a:lnTo>
                  <a:lnTo>
                    <a:pt x="110" y="132"/>
                  </a:lnTo>
                  <a:lnTo>
                    <a:pt x="94" y="132"/>
                  </a:lnTo>
                  <a:lnTo>
                    <a:pt x="90" y="138"/>
                  </a:lnTo>
                  <a:lnTo>
                    <a:pt x="88" y="156"/>
                  </a:lnTo>
                  <a:lnTo>
                    <a:pt x="78" y="158"/>
                  </a:lnTo>
                  <a:lnTo>
                    <a:pt x="42" y="162"/>
                  </a:lnTo>
                  <a:lnTo>
                    <a:pt x="24" y="162"/>
                  </a:lnTo>
                  <a:lnTo>
                    <a:pt x="18" y="156"/>
                  </a:lnTo>
                  <a:lnTo>
                    <a:pt x="8" y="160"/>
                  </a:lnTo>
                  <a:lnTo>
                    <a:pt x="4" y="154"/>
                  </a:lnTo>
                  <a:lnTo>
                    <a:pt x="18" y="140"/>
                  </a:lnTo>
                  <a:lnTo>
                    <a:pt x="20" y="128"/>
                  </a:lnTo>
                  <a:lnTo>
                    <a:pt x="6" y="128"/>
                  </a:lnTo>
                  <a:lnTo>
                    <a:pt x="4" y="114"/>
                  </a:lnTo>
                  <a:lnTo>
                    <a:pt x="0" y="104"/>
                  </a:lnTo>
                  <a:lnTo>
                    <a:pt x="2" y="76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215"/>
            <p:cNvSpPr>
              <a:spLocks/>
            </p:cNvSpPr>
            <p:nvPr/>
          </p:nvSpPr>
          <p:spPr bwMode="auto">
            <a:xfrm>
              <a:off x="5827713" y="3567336"/>
              <a:ext cx="406400" cy="368300"/>
            </a:xfrm>
            <a:custGeom>
              <a:avLst/>
              <a:gdLst>
                <a:gd name="T0" fmla="*/ 2147483647 w 256"/>
                <a:gd name="T1" fmla="*/ 2147483647 h 232"/>
                <a:gd name="T2" fmla="*/ 2147483647 w 256"/>
                <a:gd name="T3" fmla="*/ 2147483647 h 232"/>
                <a:gd name="T4" fmla="*/ 2147483647 w 256"/>
                <a:gd name="T5" fmla="*/ 2147483647 h 232"/>
                <a:gd name="T6" fmla="*/ 2147483647 w 256"/>
                <a:gd name="T7" fmla="*/ 2147483647 h 232"/>
                <a:gd name="T8" fmla="*/ 2147483647 w 256"/>
                <a:gd name="T9" fmla="*/ 2147483647 h 232"/>
                <a:gd name="T10" fmla="*/ 2147483647 w 256"/>
                <a:gd name="T11" fmla="*/ 2147483647 h 232"/>
                <a:gd name="T12" fmla="*/ 2147483647 w 256"/>
                <a:gd name="T13" fmla="*/ 2147483647 h 232"/>
                <a:gd name="T14" fmla="*/ 2147483647 w 256"/>
                <a:gd name="T15" fmla="*/ 2147483647 h 232"/>
                <a:gd name="T16" fmla="*/ 2147483647 w 256"/>
                <a:gd name="T17" fmla="*/ 2147483647 h 232"/>
                <a:gd name="T18" fmla="*/ 2147483647 w 256"/>
                <a:gd name="T19" fmla="*/ 2147483647 h 232"/>
                <a:gd name="T20" fmla="*/ 2147483647 w 256"/>
                <a:gd name="T21" fmla="*/ 2147483647 h 232"/>
                <a:gd name="T22" fmla="*/ 2147483647 w 256"/>
                <a:gd name="T23" fmla="*/ 2147483647 h 232"/>
                <a:gd name="T24" fmla="*/ 2147483647 w 256"/>
                <a:gd name="T25" fmla="*/ 2147483647 h 232"/>
                <a:gd name="T26" fmla="*/ 2147483647 w 256"/>
                <a:gd name="T27" fmla="*/ 2147483647 h 232"/>
                <a:gd name="T28" fmla="*/ 2147483647 w 256"/>
                <a:gd name="T29" fmla="*/ 2147483647 h 232"/>
                <a:gd name="T30" fmla="*/ 2147483647 w 256"/>
                <a:gd name="T31" fmla="*/ 0 h 232"/>
                <a:gd name="T32" fmla="*/ 2147483647 w 256"/>
                <a:gd name="T33" fmla="*/ 2147483647 h 232"/>
                <a:gd name="T34" fmla="*/ 2147483647 w 256"/>
                <a:gd name="T35" fmla="*/ 2147483647 h 232"/>
                <a:gd name="T36" fmla="*/ 2147483647 w 256"/>
                <a:gd name="T37" fmla="*/ 2147483647 h 232"/>
                <a:gd name="T38" fmla="*/ 2147483647 w 256"/>
                <a:gd name="T39" fmla="*/ 2147483647 h 232"/>
                <a:gd name="T40" fmla="*/ 2147483647 w 256"/>
                <a:gd name="T41" fmla="*/ 2147483647 h 232"/>
                <a:gd name="T42" fmla="*/ 2147483647 w 256"/>
                <a:gd name="T43" fmla="*/ 2147483647 h 232"/>
                <a:gd name="T44" fmla="*/ 2147483647 w 256"/>
                <a:gd name="T45" fmla="*/ 2147483647 h 232"/>
                <a:gd name="T46" fmla="*/ 2147483647 w 256"/>
                <a:gd name="T47" fmla="*/ 2147483647 h 232"/>
                <a:gd name="T48" fmla="*/ 2147483647 w 256"/>
                <a:gd name="T49" fmla="*/ 2147483647 h 232"/>
                <a:gd name="T50" fmla="*/ 2147483647 w 256"/>
                <a:gd name="T51" fmla="*/ 2147483647 h 232"/>
                <a:gd name="T52" fmla="*/ 2147483647 w 256"/>
                <a:gd name="T53" fmla="*/ 2147483647 h 232"/>
                <a:gd name="T54" fmla="*/ 2147483647 w 256"/>
                <a:gd name="T55" fmla="*/ 2147483647 h 232"/>
                <a:gd name="T56" fmla="*/ 2147483647 w 256"/>
                <a:gd name="T57" fmla="*/ 2147483647 h 232"/>
                <a:gd name="T58" fmla="*/ 2147483647 w 256"/>
                <a:gd name="T59" fmla="*/ 2147483647 h 232"/>
                <a:gd name="T60" fmla="*/ 2147483647 w 256"/>
                <a:gd name="T61" fmla="*/ 2147483647 h 232"/>
                <a:gd name="T62" fmla="*/ 2147483647 w 256"/>
                <a:gd name="T63" fmla="*/ 2147483647 h 232"/>
                <a:gd name="T64" fmla="*/ 2147483647 w 256"/>
                <a:gd name="T65" fmla="*/ 2147483647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6" h="232">
                  <a:moveTo>
                    <a:pt x="8" y="208"/>
                  </a:moveTo>
                  <a:lnTo>
                    <a:pt x="8" y="192"/>
                  </a:lnTo>
                  <a:lnTo>
                    <a:pt x="22" y="184"/>
                  </a:lnTo>
                  <a:lnTo>
                    <a:pt x="36" y="182"/>
                  </a:lnTo>
                  <a:lnTo>
                    <a:pt x="36" y="174"/>
                  </a:lnTo>
                  <a:lnTo>
                    <a:pt x="28" y="174"/>
                  </a:lnTo>
                  <a:lnTo>
                    <a:pt x="28" y="162"/>
                  </a:lnTo>
                  <a:lnTo>
                    <a:pt x="16" y="152"/>
                  </a:lnTo>
                  <a:lnTo>
                    <a:pt x="0" y="132"/>
                  </a:lnTo>
                  <a:lnTo>
                    <a:pt x="10" y="128"/>
                  </a:lnTo>
                  <a:lnTo>
                    <a:pt x="16" y="134"/>
                  </a:lnTo>
                  <a:lnTo>
                    <a:pt x="34" y="134"/>
                  </a:lnTo>
                  <a:lnTo>
                    <a:pt x="54" y="132"/>
                  </a:lnTo>
                  <a:lnTo>
                    <a:pt x="70" y="130"/>
                  </a:lnTo>
                  <a:lnTo>
                    <a:pt x="80" y="128"/>
                  </a:lnTo>
                  <a:lnTo>
                    <a:pt x="82" y="110"/>
                  </a:lnTo>
                  <a:lnTo>
                    <a:pt x="86" y="104"/>
                  </a:lnTo>
                  <a:lnTo>
                    <a:pt x="102" y="104"/>
                  </a:lnTo>
                  <a:lnTo>
                    <a:pt x="106" y="96"/>
                  </a:lnTo>
                  <a:lnTo>
                    <a:pt x="130" y="96"/>
                  </a:lnTo>
                  <a:lnTo>
                    <a:pt x="130" y="82"/>
                  </a:lnTo>
                  <a:lnTo>
                    <a:pt x="134" y="72"/>
                  </a:lnTo>
                  <a:lnTo>
                    <a:pt x="140" y="68"/>
                  </a:lnTo>
                  <a:lnTo>
                    <a:pt x="144" y="56"/>
                  </a:lnTo>
                  <a:lnTo>
                    <a:pt x="160" y="50"/>
                  </a:lnTo>
                  <a:lnTo>
                    <a:pt x="166" y="30"/>
                  </a:lnTo>
                  <a:lnTo>
                    <a:pt x="160" y="18"/>
                  </a:lnTo>
                  <a:lnTo>
                    <a:pt x="166" y="12"/>
                  </a:lnTo>
                  <a:lnTo>
                    <a:pt x="182" y="2"/>
                  </a:lnTo>
                  <a:lnTo>
                    <a:pt x="190" y="2"/>
                  </a:lnTo>
                  <a:lnTo>
                    <a:pt x="206" y="2"/>
                  </a:lnTo>
                  <a:lnTo>
                    <a:pt x="218" y="0"/>
                  </a:lnTo>
                  <a:lnTo>
                    <a:pt x="224" y="2"/>
                  </a:lnTo>
                  <a:lnTo>
                    <a:pt x="236" y="6"/>
                  </a:lnTo>
                  <a:lnTo>
                    <a:pt x="236" y="16"/>
                  </a:lnTo>
                  <a:lnTo>
                    <a:pt x="256" y="24"/>
                  </a:lnTo>
                  <a:lnTo>
                    <a:pt x="254" y="30"/>
                  </a:lnTo>
                  <a:lnTo>
                    <a:pt x="250" y="42"/>
                  </a:lnTo>
                  <a:lnTo>
                    <a:pt x="234" y="46"/>
                  </a:lnTo>
                  <a:lnTo>
                    <a:pt x="204" y="42"/>
                  </a:lnTo>
                  <a:lnTo>
                    <a:pt x="206" y="72"/>
                  </a:lnTo>
                  <a:lnTo>
                    <a:pt x="214" y="78"/>
                  </a:lnTo>
                  <a:lnTo>
                    <a:pt x="222" y="86"/>
                  </a:lnTo>
                  <a:lnTo>
                    <a:pt x="216" y="92"/>
                  </a:lnTo>
                  <a:lnTo>
                    <a:pt x="214" y="106"/>
                  </a:lnTo>
                  <a:lnTo>
                    <a:pt x="172" y="160"/>
                  </a:lnTo>
                  <a:lnTo>
                    <a:pt x="158" y="164"/>
                  </a:lnTo>
                  <a:lnTo>
                    <a:pt x="150" y="160"/>
                  </a:lnTo>
                  <a:lnTo>
                    <a:pt x="142" y="160"/>
                  </a:lnTo>
                  <a:lnTo>
                    <a:pt x="132" y="172"/>
                  </a:lnTo>
                  <a:lnTo>
                    <a:pt x="132" y="182"/>
                  </a:lnTo>
                  <a:lnTo>
                    <a:pt x="140" y="182"/>
                  </a:lnTo>
                  <a:lnTo>
                    <a:pt x="144" y="196"/>
                  </a:lnTo>
                  <a:lnTo>
                    <a:pt x="150" y="202"/>
                  </a:lnTo>
                  <a:lnTo>
                    <a:pt x="156" y="210"/>
                  </a:lnTo>
                  <a:lnTo>
                    <a:pt x="156" y="220"/>
                  </a:lnTo>
                  <a:lnTo>
                    <a:pt x="142" y="220"/>
                  </a:lnTo>
                  <a:lnTo>
                    <a:pt x="138" y="226"/>
                  </a:lnTo>
                  <a:lnTo>
                    <a:pt x="130" y="220"/>
                  </a:lnTo>
                  <a:lnTo>
                    <a:pt x="122" y="220"/>
                  </a:lnTo>
                  <a:lnTo>
                    <a:pt x="116" y="232"/>
                  </a:lnTo>
                  <a:lnTo>
                    <a:pt x="104" y="228"/>
                  </a:lnTo>
                  <a:lnTo>
                    <a:pt x="86" y="204"/>
                  </a:lnTo>
                  <a:lnTo>
                    <a:pt x="86" y="200"/>
                  </a:lnTo>
                  <a:lnTo>
                    <a:pt x="38" y="204"/>
                  </a:lnTo>
                  <a:lnTo>
                    <a:pt x="34" y="210"/>
                  </a:lnTo>
                  <a:lnTo>
                    <a:pt x="8" y="20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216"/>
            <p:cNvSpPr>
              <a:spLocks/>
            </p:cNvSpPr>
            <p:nvPr/>
          </p:nvSpPr>
          <p:spPr bwMode="auto">
            <a:xfrm>
              <a:off x="5167313" y="3668936"/>
              <a:ext cx="107950" cy="120650"/>
            </a:xfrm>
            <a:custGeom>
              <a:avLst/>
              <a:gdLst>
                <a:gd name="T0" fmla="*/ 2147483647 w 68"/>
                <a:gd name="T1" fmla="*/ 0 h 76"/>
                <a:gd name="T2" fmla="*/ 2147483647 w 68"/>
                <a:gd name="T3" fmla="*/ 2147483647 h 76"/>
                <a:gd name="T4" fmla="*/ 2147483647 w 68"/>
                <a:gd name="T5" fmla="*/ 2147483647 h 76"/>
                <a:gd name="T6" fmla="*/ 2147483647 w 68"/>
                <a:gd name="T7" fmla="*/ 2147483647 h 76"/>
                <a:gd name="T8" fmla="*/ 2147483647 w 68"/>
                <a:gd name="T9" fmla="*/ 2147483647 h 76"/>
                <a:gd name="T10" fmla="*/ 2147483647 w 68"/>
                <a:gd name="T11" fmla="*/ 2147483647 h 76"/>
                <a:gd name="T12" fmla="*/ 2147483647 w 68"/>
                <a:gd name="T13" fmla="*/ 2147483647 h 76"/>
                <a:gd name="T14" fmla="*/ 2147483647 w 68"/>
                <a:gd name="T15" fmla="*/ 2147483647 h 76"/>
                <a:gd name="T16" fmla="*/ 2147483647 w 68"/>
                <a:gd name="T17" fmla="*/ 2147483647 h 76"/>
                <a:gd name="T18" fmla="*/ 2147483647 w 68"/>
                <a:gd name="T19" fmla="*/ 2147483647 h 76"/>
                <a:gd name="T20" fmla="*/ 0 w 68"/>
                <a:gd name="T21" fmla="*/ 2147483647 h 76"/>
                <a:gd name="T22" fmla="*/ 2147483647 w 68"/>
                <a:gd name="T23" fmla="*/ 2147483647 h 76"/>
                <a:gd name="T24" fmla="*/ 2147483647 w 68"/>
                <a:gd name="T25" fmla="*/ 2147483647 h 76"/>
                <a:gd name="T26" fmla="*/ 2147483647 w 68"/>
                <a:gd name="T27" fmla="*/ 2147483647 h 76"/>
                <a:gd name="T28" fmla="*/ 2147483647 w 68"/>
                <a:gd name="T29" fmla="*/ 2147483647 h 76"/>
                <a:gd name="T30" fmla="*/ 2147483647 w 68"/>
                <a:gd name="T31" fmla="*/ 2147483647 h 76"/>
                <a:gd name="T32" fmla="*/ 2147483647 w 68"/>
                <a:gd name="T33" fmla="*/ 2147483647 h 76"/>
                <a:gd name="T34" fmla="*/ 2147483647 w 68"/>
                <a:gd name="T35" fmla="*/ 2147483647 h 76"/>
                <a:gd name="T36" fmla="*/ 2147483647 w 68"/>
                <a:gd name="T37" fmla="*/ 2147483647 h 76"/>
                <a:gd name="T38" fmla="*/ 2147483647 w 68"/>
                <a:gd name="T39" fmla="*/ 2147483647 h 76"/>
                <a:gd name="T40" fmla="*/ 2147483647 w 68"/>
                <a:gd name="T41" fmla="*/ 2147483647 h 76"/>
                <a:gd name="T42" fmla="*/ 2147483647 w 68"/>
                <a:gd name="T43" fmla="*/ 0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8" h="76">
                  <a:moveTo>
                    <a:pt x="66" y="0"/>
                  </a:moveTo>
                  <a:lnTo>
                    <a:pt x="68" y="24"/>
                  </a:lnTo>
                  <a:lnTo>
                    <a:pt x="66" y="30"/>
                  </a:lnTo>
                  <a:lnTo>
                    <a:pt x="38" y="34"/>
                  </a:lnTo>
                  <a:lnTo>
                    <a:pt x="50" y="50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30" y="64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0" y="70"/>
                  </a:lnTo>
                  <a:lnTo>
                    <a:pt x="6" y="58"/>
                  </a:lnTo>
                  <a:lnTo>
                    <a:pt x="8" y="48"/>
                  </a:lnTo>
                  <a:lnTo>
                    <a:pt x="8" y="36"/>
                  </a:lnTo>
                  <a:lnTo>
                    <a:pt x="10" y="28"/>
                  </a:lnTo>
                  <a:lnTo>
                    <a:pt x="10" y="20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217"/>
            <p:cNvSpPr>
              <a:spLocks/>
            </p:cNvSpPr>
            <p:nvPr/>
          </p:nvSpPr>
          <p:spPr bwMode="auto">
            <a:xfrm>
              <a:off x="5164138" y="3707036"/>
              <a:ext cx="523875" cy="425450"/>
            </a:xfrm>
            <a:custGeom>
              <a:avLst/>
              <a:gdLst>
                <a:gd name="T0" fmla="*/ 0 w 330"/>
                <a:gd name="T1" fmla="*/ 2147483647 h 268"/>
                <a:gd name="T2" fmla="*/ 2147483647 w 330"/>
                <a:gd name="T3" fmla="*/ 2147483647 h 268"/>
                <a:gd name="T4" fmla="*/ 2147483647 w 330"/>
                <a:gd name="T5" fmla="*/ 2147483647 h 268"/>
                <a:gd name="T6" fmla="*/ 2147483647 w 330"/>
                <a:gd name="T7" fmla="*/ 2147483647 h 268"/>
                <a:gd name="T8" fmla="*/ 2147483647 w 330"/>
                <a:gd name="T9" fmla="*/ 2147483647 h 268"/>
                <a:gd name="T10" fmla="*/ 2147483647 w 330"/>
                <a:gd name="T11" fmla="*/ 2147483647 h 268"/>
                <a:gd name="T12" fmla="*/ 2147483647 w 330"/>
                <a:gd name="T13" fmla="*/ 2147483647 h 268"/>
                <a:gd name="T14" fmla="*/ 2147483647 w 330"/>
                <a:gd name="T15" fmla="*/ 2147483647 h 268"/>
                <a:gd name="T16" fmla="*/ 2147483647 w 330"/>
                <a:gd name="T17" fmla="*/ 2147483647 h 268"/>
                <a:gd name="T18" fmla="*/ 2147483647 w 330"/>
                <a:gd name="T19" fmla="*/ 2147483647 h 268"/>
                <a:gd name="T20" fmla="*/ 2147483647 w 330"/>
                <a:gd name="T21" fmla="*/ 0 h 268"/>
                <a:gd name="T22" fmla="*/ 2147483647 w 330"/>
                <a:gd name="T23" fmla="*/ 2147483647 h 268"/>
                <a:gd name="T24" fmla="*/ 2147483647 w 330"/>
                <a:gd name="T25" fmla="*/ 2147483647 h 268"/>
                <a:gd name="T26" fmla="*/ 2147483647 w 330"/>
                <a:gd name="T27" fmla="*/ 2147483647 h 268"/>
                <a:gd name="T28" fmla="*/ 2147483647 w 330"/>
                <a:gd name="T29" fmla="*/ 2147483647 h 268"/>
                <a:gd name="T30" fmla="*/ 2147483647 w 330"/>
                <a:gd name="T31" fmla="*/ 2147483647 h 268"/>
                <a:gd name="T32" fmla="*/ 2147483647 w 330"/>
                <a:gd name="T33" fmla="*/ 2147483647 h 268"/>
                <a:gd name="T34" fmla="*/ 2147483647 w 330"/>
                <a:gd name="T35" fmla="*/ 2147483647 h 268"/>
                <a:gd name="T36" fmla="*/ 2147483647 w 330"/>
                <a:gd name="T37" fmla="*/ 2147483647 h 268"/>
                <a:gd name="T38" fmla="*/ 2147483647 w 330"/>
                <a:gd name="T39" fmla="*/ 2147483647 h 268"/>
                <a:gd name="T40" fmla="*/ 2147483647 w 330"/>
                <a:gd name="T41" fmla="*/ 2147483647 h 268"/>
                <a:gd name="T42" fmla="*/ 2147483647 w 330"/>
                <a:gd name="T43" fmla="*/ 2147483647 h 268"/>
                <a:gd name="T44" fmla="*/ 2147483647 w 330"/>
                <a:gd name="T45" fmla="*/ 2147483647 h 268"/>
                <a:gd name="T46" fmla="*/ 2147483647 w 330"/>
                <a:gd name="T47" fmla="*/ 2147483647 h 268"/>
                <a:gd name="T48" fmla="*/ 2147483647 w 330"/>
                <a:gd name="T49" fmla="*/ 2147483647 h 268"/>
                <a:gd name="T50" fmla="*/ 2147483647 w 330"/>
                <a:gd name="T51" fmla="*/ 2147483647 h 268"/>
                <a:gd name="T52" fmla="*/ 2147483647 w 330"/>
                <a:gd name="T53" fmla="*/ 2147483647 h 268"/>
                <a:gd name="T54" fmla="*/ 2147483647 w 330"/>
                <a:gd name="T55" fmla="*/ 2147483647 h 268"/>
                <a:gd name="T56" fmla="*/ 2147483647 w 330"/>
                <a:gd name="T57" fmla="*/ 2147483647 h 268"/>
                <a:gd name="T58" fmla="*/ 2147483647 w 330"/>
                <a:gd name="T59" fmla="*/ 2147483647 h 268"/>
                <a:gd name="T60" fmla="*/ 2147483647 w 330"/>
                <a:gd name="T61" fmla="*/ 2147483647 h 268"/>
                <a:gd name="T62" fmla="*/ 2147483647 w 330"/>
                <a:gd name="T63" fmla="*/ 2147483647 h 268"/>
                <a:gd name="T64" fmla="*/ 2147483647 w 330"/>
                <a:gd name="T65" fmla="*/ 2147483647 h 268"/>
                <a:gd name="T66" fmla="*/ 2147483647 w 330"/>
                <a:gd name="T67" fmla="*/ 2147483647 h 268"/>
                <a:gd name="T68" fmla="*/ 2147483647 w 330"/>
                <a:gd name="T69" fmla="*/ 2147483647 h 268"/>
                <a:gd name="T70" fmla="*/ 2147483647 w 330"/>
                <a:gd name="T71" fmla="*/ 2147483647 h 268"/>
                <a:gd name="T72" fmla="*/ 2147483647 w 330"/>
                <a:gd name="T73" fmla="*/ 2147483647 h 268"/>
                <a:gd name="T74" fmla="*/ 2147483647 w 330"/>
                <a:gd name="T75" fmla="*/ 2147483647 h 268"/>
                <a:gd name="T76" fmla="*/ 2147483647 w 330"/>
                <a:gd name="T77" fmla="*/ 2147483647 h 268"/>
                <a:gd name="T78" fmla="*/ 2147483647 w 330"/>
                <a:gd name="T79" fmla="*/ 2147483647 h 268"/>
                <a:gd name="T80" fmla="*/ 2147483647 w 330"/>
                <a:gd name="T81" fmla="*/ 2147483647 h 268"/>
                <a:gd name="T82" fmla="*/ 2147483647 w 330"/>
                <a:gd name="T83" fmla="*/ 2147483647 h 268"/>
                <a:gd name="T84" fmla="*/ 2147483647 w 330"/>
                <a:gd name="T85" fmla="*/ 2147483647 h 268"/>
                <a:gd name="T86" fmla="*/ 2147483647 w 330"/>
                <a:gd name="T87" fmla="*/ 2147483647 h 268"/>
                <a:gd name="T88" fmla="*/ 2147483647 w 330"/>
                <a:gd name="T89" fmla="*/ 2147483647 h 268"/>
                <a:gd name="T90" fmla="*/ 2147483647 w 330"/>
                <a:gd name="T91" fmla="*/ 2147483647 h 268"/>
                <a:gd name="T92" fmla="*/ 2147483647 w 330"/>
                <a:gd name="T93" fmla="*/ 2147483647 h 268"/>
                <a:gd name="T94" fmla="*/ 2147483647 w 330"/>
                <a:gd name="T95" fmla="*/ 2147483647 h 268"/>
                <a:gd name="T96" fmla="*/ 2147483647 w 330"/>
                <a:gd name="T97" fmla="*/ 2147483647 h 268"/>
                <a:gd name="T98" fmla="*/ 2147483647 w 330"/>
                <a:gd name="T99" fmla="*/ 2147483647 h 268"/>
                <a:gd name="T100" fmla="*/ 2147483647 w 330"/>
                <a:gd name="T101" fmla="*/ 2147483647 h 268"/>
                <a:gd name="T102" fmla="*/ 2147483647 w 330"/>
                <a:gd name="T103" fmla="*/ 2147483647 h 268"/>
                <a:gd name="T104" fmla="*/ 2147483647 w 330"/>
                <a:gd name="T105" fmla="*/ 2147483647 h 268"/>
                <a:gd name="T106" fmla="*/ 2147483647 w 330"/>
                <a:gd name="T107" fmla="*/ 2147483647 h 268"/>
                <a:gd name="T108" fmla="*/ 2147483647 w 330"/>
                <a:gd name="T109" fmla="*/ 2147483647 h 268"/>
                <a:gd name="T110" fmla="*/ 2147483647 w 330"/>
                <a:gd name="T111" fmla="*/ 2147483647 h 268"/>
                <a:gd name="T112" fmla="*/ 2147483647 w 330"/>
                <a:gd name="T113" fmla="*/ 2147483647 h 268"/>
                <a:gd name="T114" fmla="*/ 2147483647 w 330"/>
                <a:gd name="T115" fmla="*/ 2147483647 h 268"/>
                <a:gd name="T116" fmla="*/ 2147483647 w 330"/>
                <a:gd name="T117" fmla="*/ 2147483647 h 268"/>
                <a:gd name="T118" fmla="*/ 0 w 330"/>
                <a:gd name="T119" fmla="*/ 2147483647 h 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30" h="268">
                  <a:moveTo>
                    <a:pt x="0" y="68"/>
                  </a:moveTo>
                  <a:lnTo>
                    <a:pt x="4" y="46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32" y="40"/>
                  </a:lnTo>
                  <a:lnTo>
                    <a:pt x="44" y="38"/>
                  </a:lnTo>
                  <a:lnTo>
                    <a:pt x="46" y="32"/>
                  </a:lnTo>
                  <a:lnTo>
                    <a:pt x="52" y="26"/>
                  </a:lnTo>
                  <a:lnTo>
                    <a:pt x="40" y="10"/>
                  </a:lnTo>
                  <a:lnTo>
                    <a:pt x="68" y="6"/>
                  </a:lnTo>
                  <a:lnTo>
                    <a:pt x="70" y="0"/>
                  </a:lnTo>
                  <a:lnTo>
                    <a:pt x="90" y="4"/>
                  </a:lnTo>
                  <a:lnTo>
                    <a:pt x="126" y="24"/>
                  </a:lnTo>
                  <a:lnTo>
                    <a:pt x="134" y="36"/>
                  </a:lnTo>
                  <a:lnTo>
                    <a:pt x="136" y="40"/>
                  </a:lnTo>
                  <a:lnTo>
                    <a:pt x="144" y="42"/>
                  </a:lnTo>
                  <a:lnTo>
                    <a:pt x="158" y="52"/>
                  </a:lnTo>
                  <a:lnTo>
                    <a:pt x="174" y="52"/>
                  </a:lnTo>
                  <a:lnTo>
                    <a:pt x="190" y="52"/>
                  </a:lnTo>
                  <a:lnTo>
                    <a:pt x="200" y="54"/>
                  </a:lnTo>
                  <a:lnTo>
                    <a:pt x="208" y="62"/>
                  </a:lnTo>
                  <a:lnTo>
                    <a:pt x="216" y="62"/>
                  </a:lnTo>
                  <a:lnTo>
                    <a:pt x="226" y="82"/>
                  </a:lnTo>
                  <a:lnTo>
                    <a:pt x="234" y="88"/>
                  </a:lnTo>
                  <a:lnTo>
                    <a:pt x="242" y="96"/>
                  </a:lnTo>
                  <a:lnTo>
                    <a:pt x="244" y="110"/>
                  </a:lnTo>
                  <a:lnTo>
                    <a:pt x="248" y="118"/>
                  </a:lnTo>
                  <a:lnTo>
                    <a:pt x="256" y="128"/>
                  </a:lnTo>
                  <a:lnTo>
                    <a:pt x="260" y="132"/>
                  </a:lnTo>
                  <a:lnTo>
                    <a:pt x="282" y="158"/>
                  </a:lnTo>
                  <a:lnTo>
                    <a:pt x="290" y="160"/>
                  </a:lnTo>
                  <a:lnTo>
                    <a:pt x="302" y="164"/>
                  </a:lnTo>
                  <a:lnTo>
                    <a:pt x="308" y="166"/>
                  </a:lnTo>
                  <a:lnTo>
                    <a:pt x="326" y="164"/>
                  </a:lnTo>
                  <a:lnTo>
                    <a:pt x="330" y="172"/>
                  </a:lnTo>
                  <a:lnTo>
                    <a:pt x="330" y="186"/>
                  </a:lnTo>
                  <a:lnTo>
                    <a:pt x="322" y="204"/>
                  </a:lnTo>
                  <a:lnTo>
                    <a:pt x="306" y="208"/>
                  </a:lnTo>
                  <a:lnTo>
                    <a:pt x="290" y="216"/>
                  </a:lnTo>
                  <a:lnTo>
                    <a:pt x="274" y="226"/>
                  </a:lnTo>
                  <a:lnTo>
                    <a:pt x="258" y="224"/>
                  </a:lnTo>
                  <a:lnTo>
                    <a:pt x="226" y="230"/>
                  </a:lnTo>
                  <a:lnTo>
                    <a:pt x="200" y="254"/>
                  </a:lnTo>
                  <a:lnTo>
                    <a:pt x="170" y="248"/>
                  </a:lnTo>
                  <a:lnTo>
                    <a:pt x="136" y="250"/>
                  </a:lnTo>
                  <a:lnTo>
                    <a:pt x="128" y="268"/>
                  </a:lnTo>
                  <a:lnTo>
                    <a:pt x="120" y="250"/>
                  </a:lnTo>
                  <a:lnTo>
                    <a:pt x="106" y="232"/>
                  </a:lnTo>
                  <a:lnTo>
                    <a:pt x="96" y="212"/>
                  </a:lnTo>
                  <a:lnTo>
                    <a:pt x="88" y="202"/>
                  </a:lnTo>
                  <a:lnTo>
                    <a:pt x="76" y="200"/>
                  </a:lnTo>
                  <a:lnTo>
                    <a:pt x="68" y="184"/>
                  </a:lnTo>
                  <a:lnTo>
                    <a:pt x="68" y="160"/>
                  </a:lnTo>
                  <a:lnTo>
                    <a:pt x="56" y="142"/>
                  </a:lnTo>
                  <a:lnTo>
                    <a:pt x="42" y="136"/>
                  </a:lnTo>
                  <a:lnTo>
                    <a:pt x="38" y="126"/>
                  </a:lnTo>
                  <a:lnTo>
                    <a:pt x="38" y="114"/>
                  </a:lnTo>
                  <a:lnTo>
                    <a:pt x="18" y="90"/>
                  </a:lnTo>
                  <a:lnTo>
                    <a:pt x="8" y="7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218"/>
            <p:cNvSpPr>
              <a:spLocks/>
            </p:cNvSpPr>
            <p:nvPr/>
          </p:nvSpPr>
          <p:spPr bwMode="auto">
            <a:xfrm>
              <a:off x="5170488" y="3700686"/>
              <a:ext cx="12700" cy="25400"/>
            </a:xfrm>
            <a:custGeom>
              <a:avLst/>
              <a:gdLst>
                <a:gd name="T0" fmla="*/ 2147483647 w 8"/>
                <a:gd name="T1" fmla="*/ 0 h 16"/>
                <a:gd name="T2" fmla="*/ 2147483647 w 8"/>
                <a:gd name="T3" fmla="*/ 0 h 16"/>
                <a:gd name="T4" fmla="*/ 0 w 8"/>
                <a:gd name="T5" fmla="*/ 2147483647 h 16"/>
                <a:gd name="T6" fmla="*/ 0 w 8"/>
                <a:gd name="T7" fmla="*/ 2147483647 h 16"/>
                <a:gd name="T8" fmla="*/ 2147483647 w 8"/>
                <a:gd name="T9" fmla="*/ 2147483647 h 16"/>
                <a:gd name="T10" fmla="*/ 2147483647 w 8"/>
                <a:gd name="T11" fmla="*/ 2147483647 h 16"/>
                <a:gd name="T12" fmla="*/ 2147483647 w 8"/>
                <a:gd name="T13" fmla="*/ 2147483647 h 16"/>
                <a:gd name="T14" fmla="*/ 2147483647 w 8"/>
                <a:gd name="T15" fmla="*/ 2147483647 h 16"/>
                <a:gd name="T16" fmla="*/ 2147483647 w 8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6">
                  <a:moveTo>
                    <a:pt x="8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219"/>
            <p:cNvSpPr>
              <a:spLocks/>
            </p:cNvSpPr>
            <p:nvPr/>
          </p:nvSpPr>
          <p:spPr bwMode="auto">
            <a:xfrm>
              <a:off x="5570538" y="3875311"/>
              <a:ext cx="15875" cy="41275"/>
            </a:xfrm>
            <a:custGeom>
              <a:avLst/>
              <a:gdLst>
                <a:gd name="T0" fmla="*/ 0 w 10"/>
                <a:gd name="T1" fmla="*/ 2147483647 h 26"/>
                <a:gd name="T2" fmla="*/ 0 w 10"/>
                <a:gd name="T3" fmla="*/ 2147483647 h 26"/>
                <a:gd name="T4" fmla="*/ 2147483647 w 10"/>
                <a:gd name="T5" fmla="*/ 0 h 26"/>
                <a:gd name="T6" fmla="*/ 2147483647 w 10"/>
                <a:gd name="T7" fmla="*/ 0 h 26"/>
                <a:gd name="T8" fmla="*/ 2147483647 w 10"/>
                <a:gd name="T9" fmla="*/ 2147483647 h 26"/>
                <a:gd name="T10" fmla="*/ 2147483647 w 10"/>
                <a:gd name="T11" fmla="*/ 2147483647 h 26"/>
                <a:gd name="T12" fmla="*/ 2147483647 w 10"/>
                <a:gd name="T13" fmla="*/ 2147483647 h 26"/>
                <a:gd name="T14" fmla="*/ 2147483647 w 10"/>
                <a:gd name="T15" fmla="*/ 2147483647 h 26"/>
                <a:gd name="T16" fmla="*/ 0 w 10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26">
                  <a:moveTo>
                    <a:pt x="0" y="2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220"/>
            <p:cNvSpPr>
              <a:spLocks/>
            </p:cNvSpPr>
            <p:nvPr/>
          </p:nvSpPr>
          <p:spPr bwMode="auto">
            <a:xfrm>
              <a:off x="5557838" y="3862611"/>
              <a:ext cx="12700" cy="19050"/>
            </a:xfrm>
            <a:custGeom>
              <a:avLst/>
              <a:gdLst>
                <a:gd name="T0" fmla="*/ 0 w 8"/>
                <a:gd name="T1" fmla="*/ 0 h 12"/>
                <a:gd name="T2" fmla="*/ 2147483647 w 8"/>
                <a:gd name="T3" fmla="*/ 2147483647 h 12"/>
                <a:gd name="T4" fmla="*/ 2147483647 w 8"/>
                <a:gd name="T5" fmla="*/ 2147483647 h 12"/>
                <a:gd name="T6" fmla="*/ 0 w 8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8" y="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221"/>
            <p:cNvSpPr>
              <a:spLocks/>
            </p:cNvSpPr>
            <p:nvPr/>
          </p:nvSpPr>
          <p:spPr bwMode="auto">
            <a:xfrm>
              <a:off x="6869113" y="4173761"/>
              <a:ext cx="127000" cy="107950"/>
            </a:xfrm>
            <a:custGeom>
              <a:avLst/>
              <a:gdLst>
                <a:gd name="T0" fmla="*/ 2147483647 w 80"/>
                <a:gd name="T1" fmla="*/ 2147483647 h 68"/>
                <a:gd name="T2" fmla="*/ 2147483647 w 80"/>
                <a:gd name="T3" fmla="*/ 2147483647 h 68"/>
                <a:gd name="T4" fmla="*/ 2147483647 w 80"/>
                <a:gd name="T5" fmla="*/ 2147483647 h 68"/>
                <a:gd name="T6" fmla="*/ 2147483647 w 80"/>
                <a:gd name="T7" fmla="*/ 2147483647 h 68"/>
                <a:gd name="T8" fmla="*/ 2147483647 w 80"/>
                <a:gd name="T9" fmla="*/ 2147483647 h 68"/>
                <a:gd name="T10" fmla="*/ 2147483647 w 80"/>
                <a:gd name="T11" fmla="*/ 2147483647 h 68"/>
                <a:gd name="T12" fmla="*/ 0 w 80"/>
                <a:gd name="T13" fmla="*/ 2147483647 h 68"/>
                <a:gd name="T14" fmla="*/ 0 w 80"/>
                <a:gd name="T15" fmla="*/ 2147483647 h 68"/>
                <a:gd name="T16" fmla="*/ 2147483647 w 80"/>
                <a:gd name="T17" fmla="*/ 2147483647 h 68"/>
                <a:gd name="T18" fmla="*/ 2147483647 w 80"/>
                <a:gd name="T19" fmla="*/ 2147483647 h 68"/>
                <a:gd name="T20" fmla="*/ 2147483647 w 80"/>
                <a:gd name="T21" fmla="*/ 2147483647 h 68"/>
                <a:gd name="T22" fmla="*/ 2147483647 w 80"/>
                <a:gd name="T23" fmla="*/ 2147483647 h 68"/>
                <a:gd name="T24" fmla="*/ 2147483647 w 80"/>
                <a:gd name="T25" fmla="*/ 0 h 68"/>
                <a:gd name="T26" fmla="*/ 2147483647 w 80"/>
                <a:gd name="T27" fmla="*/ 2147483647 h 68"/>
                <a:gd name="T28" fmla="*/ 2147483647 w 80"/>
                <a:gd name="T29" fmla="*/ 2147483647 h 68"/>
                <a:gd name="T30" fmla="*/ 2147483647 w 80"/>
                <a:gd name="T31" fmla="*/ 2147483647 h 68"/>
                <a:gd name="T32" fmla="*/ 2147483647 w 80"/>
                <a:gd name="T33" fmla="*/ 2147483647 h 68"/>
                <a:gd name="T34" fmla="*/ 2147483647 w 80"/>
                <a:gd name="T35" fmla="*/ 2147483647 h 68"/>
                <a:gd name="T36" fmla="*/ 2147483647 w 80"/>
                <a:gd name="T37" fmla="*/ 2147483647 h 68"/>
                <a:gd name="T38" fmla="*/ 2147483647 w 80"/>
                <a:gd name="T39" fmla="*/ 2147483647 h 68"/>
                <a:gd name="T40" fmla="*/ 2147483647 w 80"/>
                <a:gd name="T41" fmla="*/ 2147483647 h 68"/>
                <a:gd name="T42" fmla="*/ 2147483647 w 80"/>
                <a:gd name="T43" fmla="*/ 2147483647 h 68"/>
                <a:gd name="T44" fmla="*/ 2147483647 w 80"/>
                <a:gd name="T45" fmla="*/ 2147483647 h 68"/>
                <a:gd name="T46" fmla="*/ 2147483647 w 80"/>
                <a:gd name="T47" fmla="*/ 2147483647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" h="68">
                  <a:moveTo>
                    <a:pt x="40" y="66"/>
                  </a:moveTo>
                  <a:lnTo>
                    <a:pt x="34" y="66"/>
                  </a:lnTo>
                  <a:lnTo>
                    <a:pt x="32" y="68"/>
                  </a:lnTo>
                  <a:lnTo>
                    <a:pt x="18" y="64"/>
                  </a:lnTo>
                  <a:lnTo>
                    <a:pt x="12" y="54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4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58" y="8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68" y="6"/>
                  </a:lnTo>
                  <a:lnTo>
                    <a:pt x="80" y="6"/>
                  </a:lnTo>
                  <a:lnTo>
                    <a:pt x="80" y="16"/>
                  </a:lnTo>
                  <a:lnTo>
                    <a:pt x="76" y="26"/>
                  </a:lnTo>
                  <a:lnTo>
                    <a:pt x="70" y="38"/>
                  </a:lnTo>
                  <a:lnTo>
                    <a:pt x="64" y="46"/>
                  </a:lnTo>
                  <a:lnTo>
                    <a:pt x="54" y="50"/>
                  </a:lnTo>
                  <a:lnTo>
                    <a:pt x="54" y="58"/>
                  </a:lnTo>
                  <a:lnTo>
                    <a:pt x="44" y="62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222"/>
            <p:cNvSpPr>
              <a:spLocks/>
            </p:cNvSpPr>
            <p:nvPr/>
          </p:nvSpPr>
          <p:spPr bwMode="auto">
            <a:xfrm>
              <a:off x="6865938" y="3954686"/>
              <a:ext cx="177800" cy="371475"/>
            </a:xfrm>
            <a:custGeom>
              <a:avLst/>
              <a:gdLst>
                <a:gd name="T0" fmla="*/ 2147483647 w 112"/>
                <a:gd name="T1" fmla="*/ 2147483647 h 234"/>
                <a:gd name="T2" fmla="*/ 2147483647 w 112"/>
                <a:gd name="T3" fmla="*/ 2147483647 h 234"/>
                <a:gd name="T4" fmla="*/ 2147483647 w 112"/>
                <a:gd name="T5" fmla="*/ 2147483647 h 234"/>
                <a:gd name="T6" fmla="*/ 2147483647 w 112"/>
                <a:gd name="T7" fmla="*/ 2147483647 h 234"/>
                <a:gd name="T8" fmla="*/ 2147483647 w 112"/>
                <a:gd name="T9" fmla="*/ 2147483647 h 234"/>
                <a:gd name="T10" fmla="*/ 2147483647 w 112"/>
                <a:gd name="T11" fmla="*/ 2147483647 h 234"/>
                <a:gd name="T12" fmla="*/ 2147483647 w 112"/>
                <a:gd name="T13" fmla="*/ 2147483647 h 234"/>
                <a:gd name="T14" fmla="*/ 2147483647 w 112"/>
                <a:gd name="T15" fmla="*/ 2147483647 h 234"/>
                <a:gd name="T16" fmla="*/ 2147483647 w 112"/>
                <a:gd name="T17" fmla="*/ 2147483647 h 234"/>
                <a:gd name="T18" fmla="*/ 2147483647 w 112"/>
                <a:gd name="T19" fmla="*/ 2147483647 h 234"/>
                <a:gd name="T20" fmla="*/ 2147483647 w 112"/>
                <a:gd name="T21" fmla="*/ 2147483647 h 234"/>
                <a:gd name="T22" fmla="*/ 2147483647 w 112"/>
                <a:gd name="T23" fmla="*/ 2147483647 h 234"/>
                <a:gd name="T24" fmla="*/ 2147483647 w 112"/>
                <a:gd name="T25" fmla="*/ 2147483647 h 234"/>
                <a:gd name="T26" fmla="*/ 2147483647 w 112"/>
                <a:gd name="T27" fmla="*/ 2147483647 h 234"/>
                <a:gd name="T28" fmla="*/ 2147483647 w 112"/>
                <a:gd name="T29" fmla="*/ 2147483647 h 234"/>
                <a:gd name="T30" fmla="*/ 2147483647 w 112"/>
                <a:gd name="T31" fmla="*/ 2147483647 h 234"/>
                <a:gd name="T32" fmla="*/ 2147483647 w 112"/>
                <a:gd name="T33" fmla="*/ 2147483647 h 234"/>
                <a:gd name="T34" fmla="*/ 2147483647 w 112"/>
                <a:gd name="T35" fmla="*/ 2147483647 h 234"/>
                <a:gd name="T36" fmla="*/ 2147483647 w 112"/>
                <a:gd name="T37" fmla="*/ 2147483647 h 234"/>
                <a:gd name="T38" fmla="*/ 2147483647 w 112"/>
                <a:gd name="T39" fmla="*/ 2147483647 h 234"/>
                <a:gd name="T40" fmla="*/ 2147483647 w 112"/>
                <a:gd name="T41" fmla="*/ 2147483647 h 234"/>
                <a:gd name="T42" fmla="*/ 2147483647 w 112"/>
                <a:gd name="T43" fmla="*/ 2147483647 h 234"/>
                <a:gd name="T44" fmla="*/ 2147483647 w 112"/>
                <a:gd name="T45" fmla="*/ 2147483647 h 234"/>
                <a:gd name="T46" fmla="*/ 2147483647 w 112"/>
                <a:gd name="T47" fmla="*/ 2147483647 h 234"/>
                <a:gd name="T48" fmla="*/ 2147483647 w 112"/>
                <a:gd name="T49" fmla="*/ 2147483647 h 234"/>
                <a:gd name="T50" fmla="*/ 2147483647 w 112"/>
                <a:gd name="T51" fmla="*/ 2147483647 h 234"/>
                <a:gd name="T52" fmla="*/ 2147483647 w 112"/>
                <a:gd name="T53" fmla="*/ 0 h 234"/>
                <a:gd name="T54" fmla="*/ 2147483647 w 112"/>
                <a:gd name="T55" fmla="*/ 0 h 234"/>
                <a:gd name="T56" fmla="*/ 2147483647 w 112"/>
                <a:gd name="T57" fmla="*/ 2147483647 h 234"/>
                <a:gd name="T58" fmla="*/ 2147483647 w 112"/>
                <a:gd name="T59" fmla="*/ 2147483647 h 234"/>
                <a:gd name="T60" fmla="*/ 0 w 112"/>
                <a:gd name="T61" fmla="*/ 2147483647 h 234"/>
                <a:gd name="T62" fmla="*/ 2147483647 w 112"/>
                <a:gd name="T63" fmla="*/ 2147483647 h 234"/>
                <a:gd name="T64" fmla="*/ 2147483647 w 112"/>
                <a:gd name="T65" fmla="*/ 2147483647 h 234"/>
                <a:gd name="T66" fmla="*/ 2147483647 w 112"/>
                <a:gd name="T67" fmla="*/ 2147483647 h 234"/>
                <a:gd name="T68" fmla="*/ 2147483647 w 112"/>
                <a:gd name="T69" fmla="*/ 2147483647 h 234"/>
                <a:gd name="T70" fmla="*/ 2147483647 w 112"/>
                <a:gd name="T71" fmla="*/ 2147483647 h 234"/>
                <a:gd name="T72" fmla="*/ 2147483647 w 112"/>
                <a:gd name="T73" fmla="*/ 2147483647 h 234"/>
                <a:gd name="T74" fmla="*/ 2147483647 w 112"/>
                <a:gd name="T75" fmla="*/ 2147483647 h 234"/>
                <a:gd name="T76" fmla="*/ 2147483647 w 112"/>
                <a:gd name="T77" fmla="*/ 2147483647 h 234"/>
                <a:gd name="T78" fmla="*/ 2147483647 w 112"/>
                <a:gd name="T79" fmla="*/ 2147483647 h 234"/>
                <a:gd name="T80" fmla="*/ 2147483647 w 112"/>
                <a:gd name="T81" fmla="*/ 2147483647 h 234"/>
                <a:gd name="T82" fmla="*/ 2147483647 w 112"/>
                <a:gd name="T83" fmla="*/ 2147483647 h 234"/>
                <a:gd name="T84" fmla="*/ 2147483647 w 112"/>
                <a:gd name="T85" fmla="*/ 2147483647 h 234"/>
                <a:gd name="T86" fmla="*/ 2147483647 w 112"/>
                <a:gd name="T87" fmla="*/ 2147483647 h 234"/>
                <a:gd name="T88" fmla="*/ 2147483647 w 112"/>
                <a:gd name="T89" fmla="*/ 2147483647 h 234"/>
                <a:gd name="T90" fmla="*/ 2147483647 w 112"/>
                <a:gd name="T91" fmla="*/ 2147483647 h 234"/>
                <a:gd name="T92" fmla="*/ 2147483647 w 112"/>
                <a:gd name="T93" fmla="*/ 2147483647 h 234"/>
                <a:gd name="T94" fmla="*/ 2147483647 w 112"/>
                <a:gd name="T95" fmla="*/ 2147483647 h 234"/>
                <a:gd name="T96" fmla="*/ 2147483647 w 112"/>
                <a:gd name="T97" fmla="*/ 2147483647 h 234"/>
                <a:gd name="T98" fmla="*/ 2147483647 w 112"/>
                <a:gd name="T99" fmla="*/ 2147483647 h 234"/>
                <a:gd name="T100" fmla="*/ 2147483647 w 112"/>
                <a:gd name="T101" fmla="*/ 2147483647 h 2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2" h="234">
                  <a:moveTo>
                    <a:pt x="42" y="204"/>
                  </a:moveTo>
                  <a:lnTo>
                    <a:pt x="44" y="206"/>
                  </a:lnTo>
                  <a:lnTo>
                    <a:pt x="44" y="208"/>
                  </a:lnTo>
                  <a:lnTo>
                    <a:pt x="44" y="214"/>
                  </a:lnTo>
                  <a:lnTo>
                    <a:pt x="42" y="214"/>
                  </a:lnTo>
                  <a:lnTo>
                    <a:pt x="40" y="234"/>
                  </a:lnTo>
                  <a:lnTo>
                    <a:pt x="52" y="226"/>
                  </a:lnTo>
                  <a:lnTo>
                    <a:pt x="66" y="218"/>
                  </a:lnTo>
                  <a:lnTo>
                    <a:pt x="66" y="210"/>
                  </a:lnTo>
                  <a:lnTo>
                    <a:pt x="70" y="204"/>
                  </a:lnTo>
                  <a:lnTo>
                    <a:pt x="82" y="206"/>
                  </a:lnTo>
                  <a:lnTo>
                    <a:pt x="94" y="202"/>
                  </a:lnTo>
                  <a:lnTo>
                    <a:pt x="108" y="190"/>
                  </a:lnTo>
                  <a:lnTo>
                    <a:pt x="112" y="172"/>
                  </a:lnTo>
                  <a:lnTo>
                    <a:pt x="108" y="152"/>
                  </a:lnTo>
                  <a:lnTo>
                    <a:pt x="104" y="138"/>
                  </a:lnTo>
                  <a:lnTo>
                    <a:pt x="100" y="122"/>
                  </a:lnTo>
                  <a:lnTo>
                    <a:pt x="60" y="78"/>
                  </a:lnTo>
                  <a:lnTo>
                    <a:pt x="54" y="70"/>
                  </a:lnTo>
                  <a:lnTo>
                    <a:pt x="62" y="50"/>
                  </a:lnTo>
                  <a:lnTo>
                    <a:pt x="74" y="34"/>
                  </a:lnTo>
                  <a:lnTo>
                    <a:pt x="82" y="32"/>
                  </a:lnTo>
                  <a:lnTo>
                    <a:pt x="80" y="24"/>
                  </a:lnTo>
                  <a:lnTo>
                    <a:pt x="70" y="20"/>
                  </a:lnTo>
                  <a:lnTo>
                    <a:pt x="68" y="6"/>
                  </a:lnTo>
                  <a:lnTo>
                    <a:pt x="58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24"/>
                  </a:lnTo>
                  <a:lnTo>
                    <a:pt x="12" y="38"/>
                  </a:lnTo>
                  <a:lnTo>
                    <a:pt x="34" y="36"/>
                  </a:lnTo>
                  <a:lnTo>
                    <a:pt x="40" y="46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26" y="66"/>
                  </a:lnTo>
                  <a:lnTo>
                    <a:pt x="34" y="70"/>
                  </a:lnTo>
                  <a:lnTo>
                    <a:pt x="62" y="96"/>
                  </a:lnTo>
                  <a:lnTo>
                    <a:pt x="80" y="116"/>
                  </a:lnTo>
                  <a:lnTo>
                    <a:pt x="84" y="130"/>
                  </a:lnTo>
                  <a:lnTo>
                    <a:pt x="82" y="144"/>
                  </a:lnTo>
                  <a:lnTo>
                    <a:pt x="82" y="152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6" y="184"/>
                  </a:lnTo>
                  <a:lnTo>
                    <a:pt x="56" y="188"/>
                  </a:lnTo>
                  <a:lnTo>
                    <a:pt x="56" y="196"/>
                  </a:lnTo>
                  <a:lnTo>
                    <a:pt x="46" y="200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223"/>
            <p:cNvSpPr>
              <a:spLocks/>
            </p:cNvSpPr>
            <p:nvPr/>
          </p:nvSpPr>
          <p:spPr bwMode="auto">
            <a:xfrm>
              <a:off x="6253163" y="3595911"/>
              <a:ext cx="60325" cy="57150"/>
            </a:xfrm>
            <a:custGeom>
              <a:avLst/>
              <a:gdLst>
                <a:gd name="T0" fmla="*/ 2147483647 w 38"/>
                <a:gd name="T1" fmla="*/ 2147483647 h 36"/>
                <a:gd name="T2" fmla="*/ 2147483647 w 38"/>
                <a:gd name="T3" fmla="*/ 2147483647 h 36"/>
                <a:gd name="T4" fmla="*/ 2147483647 w 38"/>
                <a:gd name="T5" fmla="*/ 2147483647 h 36"/>
                <a:gd name="T6" fmla="*/ 0 w 38"/>
                <a:gd name="T7" fmla="*/ 2147483647 h 36"/>
                <a:gd name="T8" fmla="*/ 2147483647 w 38"/>
                <a:gd name="T9" fmla="*/ 2147483647 h 36"/>
                <a:gd name="T10" fmla="*/ 2147483647 w 38"/>
                <a:gd name="T11" fmla="*/ 0 h 36"/>
                <a:gd name="T12" fmla="*/ 2147483647 w 38"/>
                <a:gd name="T13" fmla="*/ 2147483647 h 36"/>
                <a:gd name="T14" fmla="*/ 2147483647 w 38"/>
                <a:gd name="T15" fmla="*/ 2147483647 h 36"/>
                <a:gd name="T16" fmla="*/ 2147483647 w 38"/>
                <a:gd name="T17" fmla="*/ 2147483647 h 36"/>
                <a:gd name="T18" fmla="*/ 2147483647 w 38"/>
                <a:gd name="T19" fmla="*/ 2147483647 h 36"/>
                <a:gd name="T20" fmla="*/ 2147483647 w 38"/>
                <a:gd name="T21" fmla="*/ 2147483647 h 36"/>
                <a:gd name="T22" fmla="*/ 2147483647 w 38"/>
                <a:gd name="T23" fmla="*/ 2147483647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36">
                  <a:moveTo>
                    <a:pt x="14" y="36"/>
                  </a:moveTo>
                  <a:lnTo>
                    <a:pt x="12" y="28"/>
                  </a:lnTo>
                  <a:lnTo>
                    <a:pt x="2" y="22"/>
                  </a:lnTo>
                  <a:lnTo>
                    <a:pt x="0" y="8"/>
                  </a:lnTo>
                  <a:lnTo>
                    <a:pt x="6" y="4"/>
                  </a:lnTo>
                  <a:lnTo>
                    <a:pt x="20" y="0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2" y="26"/>
                  </a:lnTo>
                  <a:lnTo>
                    <a:pt x="24" y="30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224"/>
            <p:cNvSpPr>
              <a:spLocks/>
            </p:cNvSpPr>
            <p:nvPr/>
          </p:nvSpPr>
          <p:spPr bwMode="auto">
            <a:xfrm>
              <a:off x="6303963" y="3751486"/>
              <a:ext cx="206375" cy="114300"/>
            </a:xfrm>
            <a:custGeom>
              <a:avLst/>
              <a:gdLst>
                <a:gd name="T0" fmla="*/ 2147483647 w 130"/>
                <a:gd name="T1" fmla="*/ 2147483647 h 72"/>
                <a:gd name="T2" fmla="*/ 2147483647 w 130"/>
                <a:gd name="T3" fmla="*/ 0 h 72"/>
                <a:gd name="T4" fmla="*/ 2147483647 w 130"/>
                <a:gd name="T5" fmla="*/ 2147483647 h 72"/>
                <a:gd name="T6" fmla="*/ 2147483647 w 130"/>
                <a:gd name="T7" fmla="*/ 2147483647 h 72"/>
                <a:gd name="T8" fmla="*/ 2147483647 w 130"/>
                <a:gd name="T9" fmla="*/ 2147483647 h 72"/>
                <a:gd name="T10" fmla="*/ 2147483647 w 130"/>
                <a:gd name="T11" fmla="*/ 2147483647 h 72"/>
                <a:gd name="T12" fmla="*/ 2147483647 w 130"/>
                <a:gd name="T13" fmla="*/ 2147483647 h 72"/>
                <a:gd name="T14" fmla="*/ 2147483647 w 130"/>
                <a:gd name="T15" fmla="*/ 2147483647 h 72"/>
                <a:gd name="T16" fmla="*/ 2147483647 w 130"/>
                <a:gd name="T17" fmla="*/ 2147483647 h 72"/>
                <a:gd name="T18" fmla="*/ 2147483647 w 130"/>
                <a:gd name="T19" fmla="*/ 2147483647 h 72"/>
                <a:gd name="T20" fmla="*/ 2147483647 w 130"/>
                <a:gd name="T21" fmla="*/ 2147483647 h 72"/>
                <a:gd name="T22" fmla="*/ 2147483647 w 130"/>
                <a:gd name="T23" fmla="*/ 2147483647 h 72"/>
                <a:gd name="T24" fmla="*/ 2147483647 w 130"/>
                <a:gd name="T25" fmla="*/ 2147483647 h 72"/>
                <a:gd name="T26" fmla="*/ 2147483647 w 130"/>
                <a:gd name="T27" fmla="*/ 2147483647 h 72"/>
                <a:gd name="T28" fmla="*/ 2147483647 w 130"/>
                <a:gd name="T29" fmla="*/ 2147483647 h 72"/>
                <a:gd name="T30" fmla="*/ 2147483647 w 130"/>
                <a:gd name="T31" fmla="*/ 2147483647 h 72"/>
                <a:gd name="T32" fmla="*/ 0 w 130"/>
                <a:gd name="T33" fmla="*/ 2147483647 h 72"/>
                <a:gd name="T34" fmla="*/ 2147483647 w 130"/>
                <a:gd name="T35" fmla="*/ 2147483647 h 72"/>
                <a:gd name="T36" fmla="*/ 2147483647 w 130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72">
                  <a:moveTo>
                    <a:pt x="16" y="6"/>
                  </a:moveTo>
                  <a:lnTo>
                    <a:pt x="30" y="0"/>
                  </a:lnTo>
                  <a:lnTo>
                    <a:pt x="44" y="14"/>
                  </a:lnTo>
                  <a:lnTo>
                    <a:pt x="60" y="22"/>
                  </a:lnTo>
                  <a:lnTo>
                    <a:pt x="72" y="30"/>
                  </a:lnTo>
                  <a:lnTo>
                    <a:pt x="88" y="40"/>
                  </a:lnTo>
                  <a:lnTo>
                    <a:pt x="104" y="44"/>
                  </a:lnTo>
                  <a:lnTo>
                    <a:pt x="128" y="46"/>
                  </a:lnTo>
                  <a:lnTo>
                    <a:pt x="128" y="58"/>
                  </a:lnTo>
                  <a:lnTo>
                    <a:pt x="130" y="70"/>
                  </a:lnTo>
                  <a:lnTo>
                    <a:pt x="102" y="72"/>
                  </a:lnTo>
                  <a:lnTo>
                    <a:pt x="88" y="66"/>
                  </a:lnTo>
                  <a:lnTo>
                    <a:pt x="72" y="54"/>
                  </a:lnTo>
                  <a:lnTo>
                    <a:pt x="48" y="52"/>
                  </a:lnTo>
                  <a:lnTo>
                    <a:pt x="34" y="46"/>
                  </a:lnTo>
                  <a:lnTo>
                    <a:pt x="20" y="36"/>
                  </a:lnTo>
                  <a:lnTo>
                    <a:pt x="0" y="30"/>
                  </a:lnTo>
                  <a:lnTo>
                    <a:pt x="4" y="1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225"/>
            <p:cNvSpPr>
              <a:spLocks/>
            </p:cNvSpPr>
            <p:nvPr/>
          </p:nvSpPr>
          <p:spPr bwMode="auto">
            <a:xfrm>
              <a:off x="6532563" y="3814986"/>
              <a:ext cx="79375" cy="41275"/>
            </a:xfrm>
            <a:custGeom>
              <a:avLst/>
              <a:gdLst>
                <a:gd name="T0" fmla="*/ 2147483647 w 50"/>
                <a:gd name="T1" fmla="*/ 0 h 26"/>
                <a:gd name="T2" fmla="*/ 2147483647 w 50"/>
                <a:gd name="T3" fmla="*/ 2147483647 h 26"/>
                <a:gd name="T4" fmla="*/ 2147483647 w 50"/>
                <a:gd name="T5" fmla="*/ 2147483647 h 26"/>
                <a:gd name="T6" fmla="*/ 0 w 50"/>
                <a:gd name="T7" fmla="*/ 2147483647 h 26"/>
                <a:gd name="T8" fmla="*/ 2147483647 w 50"/>
                <a:gd name="T9" fmla="*/ 2147483647 h 26"/>
                <a:gd name="T10" fmla="*/ 2147483647 w 50"/>
                <a:gd name="T11" fmla="*/ 2147483647 h 26"/>
                <a:gd name="T12" fmla="*/ 2147483647 w 50"/>
                <a:gd name="T13" fmla="*/ 2147483647 h 26"/>
                <a:gd name="T14" fmla="*/ 2147483647 w 50"/>
                <a:gd name="T15" fmla="*/ 2147483647 h 26"/>
                <a:gd name="T16" fmla="*/ 2147483647 w 50"/>
                <a:gd name="T17" fmla="*/ 2147483647 h 26"/>
                <a:gd name="T18" fmla="*/ 2147483647 w 50"/>
                <a:gd name="T19" fmla="*/ 2147483647 h 26"/>
                <a:gd name="T20" fmla="*/ 2147483647 w 50"/>
                <a:gd name="T21" fmla="*/ 2147483647 h 26"/>
                <a:gd name="T22" fmla="*/ 2147483647 w 50"/>
                <a:gd name="T23" fmla="*/ 2147483647 h 26"/>
                <a:gd name="T24" fmla="*/ 2147483647 w 50"/>
                <a:gd name="T25" fmla="*/ 0 h 26"/>
                <a:gd name="T26" fmla="*/ 2147483647 w 50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26">
                  <a:moveTo>
                    <a:pt x="10" y="0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6" y="26"/>
                  </a:lnTo>
                  <a:lnTo>
                    <a:pt x="32" y="24"/>
                  </a:lnTo>
                  <a:lnTo>
                    <a:pt x="46" y="22"/>
                  </a:lnTo>
                  <a:lnTo>
                    <a:pt x="50" y="16"/>
                  </a:lnTo>
                  <a:lnTo>
                    <a:pt x="46" y="6"/>
                  </a:lnTo>
                  <a:lnTo>
                    <a:pt x="32" y="4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226"/>
            <p:cNvSpPr>
              <a:spLocks/>
            </p:cNvSpPr>
            <p:nvPr/>
          </p:nvSpPr>
          <p:spPr bwMode="auto">
            <a:xfrm>
              <a:off x="6510338" y="3862611"/>
              <a:ext cx="111125" cy="142875"/>
            </a:xfrm>
            <a:custGeom>
              <a:avLst/>
              <a:gdLst>
                <a:gd name="T0" fmla="*/ 2147483647 w 70"/>
                <a:gd name="T1" fmla="*/ 2147483647 h 90"/>
                <a:gd name="T2" fmla="*/ 2147483647 w 70"/>
                <a:gd name="T3" fmla="*/ 2147483647 h 90"/>
                <a:gd name="T4" fmla="*/ 2147483647 w 70"/>
                <a:gd name="T5" fmla="*/ 2147483647 h 90"/>
                <a:gd name="T6" fmla="*/ 2147483647 w 70"/>
                <a:gd name="T7" fmla="*/ 2147483647 h 90"/>
                <a:gd name="T8" fmla="*/ 0 w 70"/>
                <a:gd name="T9" fmla="*/ 2147483647 h 90"/>
                <a:gd name="T10" fmla="*/ 2147483647 w 70"/>
                <a:gd name="T11" fmla="*/ 2147483647 h 90"/>
                <a:gd name="T12" fmla="*/ 2147483647 w 70"/>
                <a:gd name="T13" fmla="*/ 2147483647 h 90"/>
                <a:gd name="T14" fmla="*/ 2147483647 w 70"/>
                <a:gd name="T15" fmla="*/ 2147483647 h 90"/>
                <a:gd name="T16" fmla="*/ 2147483647 w 70"/>
                <a:gd name="T17" fmla="*/ 0 h 90"/>
                <a:gd name="T18" fmla="*/ 2147483647 w 70"/>
                <a:gd name="T19" fmla="*/ 2147483647 h 90"/>
                <a:gd name="T20" fmla="*/ 2147483647 w 70"/>
                <a:gd name="T21" fmla="*/ 2147483647 h 90"/>
                <a:gd name="T22" fmla="*/ 2147483647 w 70"/>
                <a:gd name="T23" fmla="*/ 2147483647 h 90"/>
                <a:gd name="T24" fmla="*/ 2147483647 w 70"/>
                <a:gd name="T25" fmla="*/ 2147483647 h 90"/>
                <a:gd name="T26" fmla="*/ 2147483647 w 70"/>
                <a:gd name="T27" fmla="*/ 2147483647 h 90"/>
                <a:gd name="T28" fmla="*/ 2147483647 w 70"/>
                <a:gd name="T29" fmla="*/ 2147483647 h 90"/>
                <a:gd name="T30" fmla="*/ 2147483647 w 70"/>
                <a:gd name="T31" fmla="*/ 2147483647 h 90"/>
                <a:gd name="T32" fmla="*/ 2147483647 w 70"/>
                <a:gd name="T33" fmla="*/ 2147483647 h 90"/>
                <a:gd name="T34" fmla="*/ 2147483647 w 70"/>
                <a:gd name="T35" fmla="*/ 2147483647 h 90"/>
                <a:gd name="T36" fmla="*/ 2147483647 w 70"/>
                <a:gd name="T37" fmla="*/ 2147483647 h 90"/>
                <a:gd name="T38" fmla="*/ 2147483647 w 70"/>
                <a:gd name="T39" fmla="*/ 2147483647 h 90"/>
                <a:gd name="T40" fmla="*/ 2147483647 w 70"/>
                <a:gd name="T41" fmla="*/ 2147483647 h 90"/>
                <a:gd name="T42" fmla="*/ 2147483647 w 70"/>
                <a:gd name="T43" fmla="*/ 2147483647 h 90"/>
                <a:gd name="T44" fmla="*/ 2147483647 w 70"/>
                <a:gd name="T45" fmla="*/ 2147483647 h 90"/>
                <a:gd name="T46" fmla="*/ 2147483647 w 70"/>
                <a:gd name="T47" fmla="*/ 2147483647 h 90"/>
                <a:gd name="T48" fmla="*/ 2147483647 w 70"/>
                <a:gd name="T49" fmla="*/ 2147483647 h 90"/>
                <a:gd name="T50" fmla="*/ 2147483647 w 70"/>
                <a:gd name="T51" fmla="*/ 2147483647 h 90"/>
                <a:gd name="T52" fmla="*/ 2147483647 w 70"/>
                <a:gd name="T53" fmla="*/ 2147483647 h 90"/>
                <a:gd name="T54" fmla="*/ 2147483647 w 70"/>
                <a:gd name="T55" fmla="*/ 2147483647 h 90"/>
                <a:gd name="T56" fmla="*/ 2147483647 w 70"/>
                <a:gd name="T57" fmla="*/ 2147483647 h 90"/>
                <a:gd name="T58" fmla="*/ 2147483647 w 70"/>
                <a:gd name="T59" fmla="*/ 2147483647 h 90"/>
                <a:gd name="T60" fmla="*/ 2147483647 w 70"/>
                <a:gd name="T61" fmla="*/ 2147483647 h 90"/>
                <a:gd name="T62" fmla="*/ 2147483647 w 70"/>
                <a:gd name="T63" fmla="*/ 2147483647 h 90"/>
                <a:gd name="T64" fmla="*/ 2147483647 w 70"/>
                <a:gd name="T65" fmla="*/ 2147483647 h 90"/>
                <a:gd name="T66" fmla="*/ 2147483647 w 70"/>
                <a:gd name="T67" fmla="*/ 2147483647 h 90"/>
                <a:gd name="T68" fmla="*/ 2147483647 w 70"/>
                <a:gd name="T69" fmla="*/ 2147483647 h 90"/>
                <a:gd name="T70" fmla="*/ 2147483647 w 70"/>
                <a:gd name="T71" fmla="*/ 2147483647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0" h="90">
                  <a:moveTo>
                    <a:pt x="14" y="74"/>
                  </a:moveTo>
                  <a:lnTo>
                    <a:pt x="10" y="50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12" y="20"/>
                  </a:lnTo>
                  <a:lnTo>
                    <a:pt x="4" y="12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24" y="10"/>
                  </a:lnTo>
                  <a:lnTo>
                    <a:pt x="30" y="22"/>
                  </a:lnTo>
                  <a:lnTo>
                    <a:pt x="64" y="22"/>
                  </a:lnTo>
                  <a:lnTo>
                    <a:pt x="64" y="34"/>
                  </a:lnTo>
                  <a:lnTo>
                    <a:pt x="56" y="38"/>
                  </a:lnTo>
                  <a:lnTo>
                    <a:pt x="52" y="40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56" y="58"/>
                  </a:lnTo>
                  <a:lnTo>
                    <a:pt x="60" y="46"/>
                  </a:lnTo>
                  <a:lnTo>
                    <a:pt x="70" y="48"/>
                  </a:lnTo>
                  <a:lnTo>
                    <a:pt x="68" y="60"/>
                  </a:lnTo>
                  <a:lnTo>
                    <a:pt x="68" y="70"/>
                  </a:lnTo>
                  <a:lnTo>
                    <a:pt x="70" y="76"/>
                  </a:lnTo>
                  <a:lnTo>
                    <a:pt x="70" y="86"/>
                  </a:lnTo>
                  <a:lnTo>
                    <a:pt x="64" y="90"/>
                  </a:lnTo>
                  <a:lnTo>
                    <a:pt x="60" y="82"/>
                  </a:lnTo>
                  <a:lnTo>
                    <a:pt x="58" y="68"/>
                  </a:lnTo>
                  <a:lnTo>
                    <a:pt x="54" y="64"/>
                  </a:lnTo>
                  <a:lnTo>
                    <a:pt x="48" y="62"/>
                  </a:lnTo>
                  <a:lnTo>
                    <a:pt x="40" y="56"/>
                  </a:lnTo>
                  <a:lnTo>
                    <a:pt x="36" y="62"/>
                  </a:lnTo>
                  <a:lnTo>
                    <a:pt x="36" y="74"/>
                  </a:lnTo>
                  <a:lnTo>
                    <a:pt x="26" y="74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227"/>
            <p:cNvSpPr>
              <a:spLocks/>
            </p:cNvSpPr>
            <p:nvPr/>
          </p:nvSpPr>
          <p:spPr bwMode="auto">
            <a:xfrm>
              <a:off x="6300788" y="4297586"/>
              <a:ext cx="50800" cy="92075"/>
            </a:xfrm>
            <a:custGeom>
              <a:avLst/>
              <a:gdLst>
                <a:gd name="T0" fmla="*/ 2147483647 w 32"/>
                <a:gd name="T1" fmla="*/ 0 h 58"/>
                <a:gd name="T2" fmla="*/ 2147483647 w 32"/>
                <a:gd name="T3" fmla="*/ 2147483647 h 58"/>
                <a:gd name="T4" fmla="*/ 2147483647 w 32"/>
                <a:gd name="T5" fmla="*/ 2147483647 h 58"/>
                <a:gd name="T6" fmla="*/ 2147483647 w 32"/>
                <a:gd name="T7" fmla="*/ 2147483647 h 58"/>
                <a:gd name="T8" fmla="*/ 2147483647 w 32"/>
                <a:gd name="T9" fmla="*/ 2147483647 h 58"/>
                <a:gd name="T10" fmla="*/ 2147483647 w 32"/>
                <a:gd name="T11" fmla="*/ 2147483647 h 58"/>
                <a:gd name="T12" fmla="*/ 2147483647 w 32"/>
                <a:gd name="T13" fmla="*/ 2147483647 h 58"/>
                <a:gd name="T14" fmla="*/ 0 w 32"/>
                <a:gd name="T15" fmla="*/ 2147483647 h 58"/>
                <a:gd name="T16" fmla="*/ 0 w 32"/>
                <a:gd name="T17" fmla="*/ 2147483647 h 58"/>
                <a:gd name="T18" fmla="*/ 2147483647 w 32"/>
                <a:gd name="T19" fmla="*/ 2147483647 h 58"/>
                <a:gd name="T20" fmla="*/ 2147483647 w 32"/>
                <a:gd name="T21" fmla="*/ 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58">
                  <a:moveTo>
                    <a:pt x="6" y="0"/>
                  </a:moveTo>
                  <a:lnTo>
                    <a:pt x="16" y="12"/>
                  </a:lnTo>
                  <a:lnTo>
                    <a:pt x="26" y="26"/>
                  </a:lnTo>
                  <a:lnTo>
                    <a:pt x="32" y="40"/>
                  </a:lnTo>
                  <a:lnTo>
                    <a:pt x="26" y="56"/>
                  </a:lnTo>
                  <a:lnTo>
                    <a:pt x="16" y="58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4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228"/>
            <p:cNvSpPr>
              <a:spLocks/>
            </p:cNvSpPr>
            <p:nvPr/>
          </p:nvSpPr>
          <p:spPr bwMode="auto">
            <a:xfrm>
              <a:off x="6011863" y="3605436"/>
              <a:ext cx="730250" cy="736600"/>
            </a:xfrm>
            <a:custGeom>
              <a:avLst/>
              <a:gdLst>
                <a:gd name="T0" fmla="*/ 2147483647 w 460"/>
                <a:gd name="T1" fmla="*/ 2147483647 h 464"/>
                <a:gd name="T2" fmla="*/ 2147483647 w 460"/>
                <a:gd name="T3" fmla="*/ 2147483647 h 464"/>
                <a:gd name="T4" fmla="*/ 2147483647 w 460"/>
                <a:gd name="T5" fmla="*/ 2147483647 h 464"/>
                <a:gd name="T6" fmla="*/ 2147483647 w 460"/>
                <a:gd name="T7" fmla="*/ 2147483647 h 464"/>
                <a:gd name="T8" fmla="*/ 2147483647 w 460"/>
                <a:gd name="T9" fmla="*/ 2147483647 h 464"/>
                <a:gd name="T10" fmla="*/ 2147483647 w 460"/>
                <a:gd name="T11" fmla="*/ 2147483647 h 464"/>
                <a:gd name="T12" fmla="*/ 2147483647 w 460"/>
                <a:gd name="T13" fmla="*/ 2147483647 h 464"/>
                <a:gd name="T14" fmla="*/ 2147483647 w 460"/>
                <a:gd name="T15" fmla="*/ 2147483647 h 464"/>
                <a:gd name="T16" fmla="*/ 2147483647 w 460"/>
                <a:gd name="T17" fmla="*/ 2147483647 h 464"/>
                <a:gd name="T18" fmla="*/ 2147483647 w 460"/>
                <a:gd name="T19" fmla="*/ 2147483647 h 464"/>
                <a:gd name="T20" fmla="*/ 2147483647 w 460"/>
                <a:gd name="T21" fmla="*/ 2147483647 h 464"/>
                <a:gd name="T22" fmla="*/ 2147483647 w 460"/>
                <a:gd name="T23" fmla="*/ 2147483647 h 464"/>
                <a:gd name="T24" fmla="*/ 2147483647 w 460"/>
                <a:gd name="T25" fmla="*/ 2147483647 h 464"/>
                <a:gd name="T26" fmla="*/ 2147483647 w 460"/>
                <a:gd name="T27" fmla="*/ 2147483647 h 464"/>
                <a:gd name="T28" fmla="*/ 2147483647 w 460"/>
                <a:gd name="T29" fmla="*/ 2147483647 h 464"/>
                <a:gd name="T30" fmla="*/ 2147483647 w 460"/>
                <a:gd name="T31" fmla="*/ 2147483647 h 464"/>
                <a:gd name="T32" fmla="*/ 2147483647 w 460"/>
                <a:gd name="T33" fmla="*/ 2147483647 h 464"/>
                <a:gd name="T34" fmla="*/ 2147483647 w 460"/>
                <a:gd name="T35" fmla="*/ 2147483647 h 464"/>
                <a:gd name="T36" fmla="*/ 2147483647 w 460"/>
                <a:gd name="T37" fmla="*/ 2147483647 h 464"/>
                <a:gd name="T38" fmla="*/ 2147483647 w 460"/>
                <a:gd name="T39" fmla="*/ 2147483647 h 464"/>
                <a:gd name="T40" fmla="*/ 2147483647 w 460"/>
                <a:gd name="T41" fmla="*/ 2147483647 h 464"/>
                <a:gd name="T42" fmla="*/ 2147483647 w 460"/>
                <a:gd name="T43" fmla="*/ 2147483647 h 464"/>
                <a:gd name="T44" fmla="*/ 2147483647 w 460"/>
                <a:gd name="T45" fmla="*/ 2147483647 h 464"/>
                <a:gd name="T46" fmla="*/ 2147483647 w 460"/>
                <a:gd name="T47" fmla="*/ 2147483647 h 464"/>
                <a:gd name="T48" fmla="*/ 2147483647 w 460"/>
                <a:gd name="T49" fmla="*/ 2147483647 h 464"/>
                <a:gd name="T50" fmla="*/ 2147483647 w 460"/>
                <a:gd name="T51" fmla="*/ 2147483647 h 464"/>
                <a:gd name="T52" fmla="*/ 2147483647 w 460"/>
                <a:gd name="T53" fmla="*/ 2147483647 h 464"/>
                <a:gd name="T54" fmla="*/ 2147483647 w 460"/>
                <a:gd name="T55" fmla="*/ 2147483647 h 464"/>
                <a:gd name="T56" fmla="*/ 2147483647 w 460"/>
                <a:gd name="T57" fmla="*/ 2147483647 h 464"/>
                <a:gd name="T58" fmla="*/ 2147483647 w 460"/>
                <a:gd name="T59" fmla="*/ 2147483647 h 464"/>
                <a:gd name="T60" fmla="*/ 2147483647 w 460"/>
                <a:gd name="T61" fmla="*/ 2147483647 h 464"/>
                <a:gd name="T62" fmla="*/ 2147483647 w 460"/>
                <a:gd name="T63" fmla="*/ 2147483647 h 464"/>
                <a:gd name="T64" fmla="*/ 2147483647 w 460"/>
                <a:gd name="T65" fmla="*/ 2147483647 h 464"/>
                <a:gd name="T66" fmla="*/ 2147483647 w 460"/>
                <a:gd name="T67" fmla="*/ 2147483647 h 464"/>
                <a:gd name="T68" fmla="*/ 2147483647 w 460"/>
                <a:gd name="T69" fmla="*/ 2147483647 h 464"/>
                <a:gd name="T70" fmla="*/ 2147483647 w 460"/>
                <a:gd name="T71" fmla="*/ 2147483647 h 464"/>
                <a:gd name="T72" fmla="*/ 2147483647 w 460"/>
                <a:gd name="T73" fmla="*/ 2147483647 h 464"/>
                <a:gd name="T74" fmla="*/ 2147483647 w 460"/>
                <a:gd name="T75" fmla="*/ 2147483647 h 464"/>
                <a:gd name="T76" fmla="*/ 2147483647 w 460"/>
                <a:gd name="T77" fmla="*/ 2147483647 h 464"/>
                <a:gd name="T78" fmla="*/ 2147483647 w 460"/>
                <a:gd name="T79" fmla="*/ 2147483647 h 464"/>
                <a:gd name="T80" fmla="*/ 2147483647 w 460"/>
                <a:gd name="T81" fmla="*/ 2147483647 h 464"/>
                <a:gd name="T82" fmla="*/ 2147483647 w 460"/>
                <a:gd name="T83" fmla="*/ 2147483647 h 464"/>
                <a:gd name="T84" fmla="*/ 2147483647 w 460"/>
                <a:gd name="T85" fmla="*/ 2147483647 h 464"/>
                <a:gd name="T86" fmla="*/ 2147483647 w 460"/>
                <a:gd name="T87" fmla="*/ 2147483647 h 464"/>
                <a:gd name="T88" fmla="*/ 2147483647 w 460"/>
                <a:gd name="T89" fmla="*/ 2147483647 h 464"/>
                <a:gd name="T90" fmla="*/ 2147483647 w 460"/>
                <a:gd name="T91" fmla="*/ 2147483647 h 464"/>
                <a:gd name="T92" fmla="*/ 0 w 460"/>
                <a:gd name="T93" fmla="*/ 214748364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0" h="464">
                  <a:moveTo>
                    <a:pt x="0" y="208"/>
                  </a:moveTo>
                  <a:lnTo>
                    <a:pt x="6" y="196"/>
                  </a:lnTo>
                  <a:lnTo>
                    <a:pt x="14" y="196"/>
                  </a:lnTo>
                  <a:lnTo>
                    <a:pt x="22" y="202"/>
                  </a:lnTo>
                  <a:lnTo>
                    <a:pt x="26" y="196"/>
                  </a:lnTo>
                  <a:lnTo>
                    <a:pt x="40" y="196"/>
                  </a:lnTo>
                  <a:lnTo>
                    <a:pt x="40" y="186"/>
                  </a:lnTo>
                  <a:lnTo>
                    <a:pt x="28" y="172"/>
                  </a:lnTo>
                  <a:lnTo>
                    <a:pt x="24" y="158"/>
                  </a:lnTo>
                  <a:lnTo>
                    <a:pt x="16" y="158"/>
                  </a:lnTo>
                  <a:lnTo>
                    <a:pt x="16" y="148"/>
                  </a:lnTo>
                  <a:lnTo>
                    <a:pt x="26" y="136"/>
                  </a:lnTo>
                  <a:lnTo>
                    <a:pt x="34" y="136"/>
                  </a:lnTo>
                  <a:lnTo>
                    <a:pt x="42" y="140"/>
                  </a:lnTo>
                  <a:lnTo>
                    <a:pt x="54" y="138"/>
                  </a:lnTo>
                  <a:lnTo>
                    <a:pt x="98" y="82"/>
                  </a:lnTo>
                  <a:lnTo>
                    <a:pt x="100" y="68"/>
                  </a:lnTo>
                  <a:lnTo>
                    <a:pt x="106" y="62"/>
                  </a:lnTo>
                  <a:lnTo>
                    <a:pt x="90" y="48"/>
                  </a:lnTo>
                  <a:lnTo>
                    <a:pt x="88" y="18"/>
                  </a:lnTo>
                  <a:lnTo>
                    <a:pt x="118" y="22"/>
                  </a:lnTo>
                  <a:lnTo>
                    <a:pt x="134" y="18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54" y="16"/>
                  </a:lnTo>
                  <a:lnTo>
                    <a:pt x="164" y="22"/>
                  </a:lnTo>
                  <a:lnTo>
                    <a:pt x="166" y="30"/>
                  </a:lnTo>
                  <a:lnTo>
                    <a:pt x="166" y="40"/>
                  </a:lnTo>
                  <a:lnTo>
                    <a:pt x="178" y="48"/>
                  </a:lnTo>
                  <a:lnTo>
                    <a:pt x="176" y="56"/>
                  </a:lnTo>
                  <a:lnTo>
                    <a:pt x="166" y="58"/>
                  </a:lnTo>
                  <a:lnTo>
                    <a:pt x="162" y="68"/>
                  </a:lnTo>
                  <a:lnTo>
                    <a:pt x="162" y="76"/>
                  </a:lnTo>
                  <a:lnTo>
                    <a:pt x="188" y="88"/>
                  </a:lnTo>
                  <a:lnTo>
                    <a:pt x="200" y="98"/>
                  </a:lnTo>
                  <a:lnTo>
                    <a:pt x="188" y="106"/>
                  </a:lnTo>
                  <a:lnTo>
                    <a:pt x="184" y="122"/>
                  </a:lnTo>
                  <a:lnTo>
                    <a:pt x="204" y="128"/>
                  </a:lnTo>
                  <a:lnTo>
                    <a:pt x="232" y="144"/>
                  </a:lnTo>
                  <a:lnTo>
                    <a:pt x="256" y="146"/>
                  </a:lnTo>
                  <a:lnTo>
                    <a:pt x="272" y="158"/>
                  </a:lnTo>
                  <a:lnTo>
                    <a:pt x="286" y="164"/>
                  </a:lnTo>
                  <a:lnTo>
                    <a:pt x="314" y="162"/>
                  </a:lnTo>
                  <a:lnTo>
                    <a:pt x="312" y="138"/>
                  </a:lnTo>
                  <a:lnTo>
                    <a:pt x="328" y="138"/>
                  </a:lnTo>
                  <a:lnTo>
                    <a:pt x="328" y="146"/>
                  </a:lnTo>
                  <a:lnTo>
                    <a:pt x="330" y="152"/>
                  </a:lnTo>
                  <a:lnTo>
                    <a:pt x="336" y="156"/>
                  </a:lnTo>
                  <a:lnTo>
                    <a:pt x="344" y="158"/>
                  </a:lnTo>
                  <a:lnTo>
                    <a:pt x="374" y="154"/>
                  </a:lnTo>
                  <a:lnTo>
                    <a:pt x="378" y="148"/>
                  </a:lnTo>
                  <a:lnTo>
                    <a:pt x="374" y="138"/>
                  </a:lnTo>
                  <a:lnTo>
                    <a:pt x="384" y="136"/>
                  </a:lnTo>
                  <a:lnTo>
                    <a:pt x="394" y="122"/>
                  </a:lnTo>
                  <a:lnTo>
                    <a:pt x="406" y="122"/>
                  </a:lnTo>
                  <a:lnTo>
                    <a:pt x="412" y="114"/>
                  </a:lnTo>
                  <a:lnTo>
                    <a:pt x="434" y="114"/>
                  </a:lnTo>
                  <a:lnTo>
                    <a:pt x="444" y="112"/>
                  </a:lnTo>
                  <a:lnTo>
                    <a:pt x="444" y="126"/>
                  </a:lnTo>
                  <a:lnTo>
                    <a:pt x="460" y="128"/>
                  </a:lnTo>
                  <a:lnTo>
                    <a:pt x="454" y="138"/>
                  </a:lnTo>
                  <a:lnTo>
                    <a:pt x="454" y="148"/>
                  </a:lnTo>
                  <a:lnTo>
                    <a:pt x="440" y="148"/>
                  </a:lnTo>
                  <a:lnTo>
                    <a:pt x="424" y="162"/>
                  </a:lnTo>
                  <a:lnTo>
                    <a:pt x="422" y="174"/>
                  </a:lnTo>
                  <a:lnTo>
                    <a:pt x="414" y="182"/>
                  </a:lnTo>
                  <a:lnTo>
                    <a:pt x="410" y="202"/>
                  </a:lnTo>
                  <a:lnTo>
                    <a:pt x="396" y="204"/>
                  </a:lnTo>
                  <a:lnTo>
                    <a:pt x="390" y="232"/>
                  </a:lnTo>
                  <a:lnTo>
                    <a:pt x="384" y="238"/>
                  </a:lnTo>
                  <a:lnTo>
                    <a:pt x="382" y="232"/>
                  </a:lnTo>
                  <a:lnTo>
                    <a:pt x="382" y="222"/>
                  </a:lnTo>
                  <a:lnTo>
                    <a:pt x="384" y="210"/>
                  </a:lnTo>
                  <a:lnTo>
                    <a:pt x="374" y="208"/>
                  </a:lnTo>
                  <a:lnTo>
                    <a:pt x="370" y="220"/>
                  </a:lnTo>
                  <a:lnTo>
                    <a:pt x="362" y="216"/>
                  </a:lnTo>
                  <a:lnTo>
                    <a:pt x="362" y="208"/>
                  </a:lnTo>
                  <a:lnTo>
                    <a:pt x="366" y="202"/>
                  </a:lnTo>
                  <a:lnTo>
                    <a:pt x="370" y="200"/>
                  </a:lnTo>
                  <a:lnTo>
                    <a:pt x="378" y="196"/>
                  </a:lnTo>
                  <a:lnTo>
                    <a:pt x="378" y="184"/>
                  </a:lnTo>
                  <a:lnTo>
                    <a:pt x="344" y="184"/>
                  </a:lnTo>
                  <a:lnTo>
                    <a:pt x="338" y="172"/>
                  </a:lnTo>
                  <a:lnTo>
                    <a:pt x="328" y="168"/>
                  </a:lnTo>
                  <a:lnTo>
                    <a:pt x="324" y="162"/>
                  </a:lnTo>
                  <a:lnTo>
                    <a:pt x="318" y="168"/>
                  </a:lnTo>
                  <a:lnTo>
                    <a:pt x="318" y="174"/>
                  </a:lnTo>
                  <a:lnTo>
                    <a:pt x="326" y="182"/>
                  </a:lnTo>
                  <a:lnTo>
                    <a:pt x="314" y="188"/>
                  </a:lnTo>
                  <a:lnTo>
                    <a:pt x="316" y="196"/>
                  </a:lnTo>
                  <a:lnTo>
                    <a:pt x="322" y="200"/>
                  </a:lnTo>
                  <a:lnTo>
                    <a:pt x="324" y="214"/>
                  </a:lnTo>
                  <a:lnTo>
                    <a:pt x="328" y="236"/>
                  </a:lnTo>
                  <a:lnTo>
                    <a:pt x="318" y="242"/>
                  </a:lnTo>
                  <a:lnTo>
                    <a:pt x="296" y="246"/>
                  </a:lnTo>
                  <a:lnTo>
                    <a:pt x="290" y="262"/>
                  </a:lnTo>
                  <a:lnTo>
                    <a:pt x="276" y="274"/>
                  </a:lnTo>
                  <a:lnTo>
                    <a:pt x="262" y="278"/>
                  </a:lnTo>
                  <a:lnTo>
                    <a:pt x="258" y="290"/>
                  </a:lnTo>
                  <a:lnTo>
                    <a:pt x="234" y="312"/>
                  </a:lnTo>
                  <a:lnTo>
                    <a:pt x="222" y="314"/>
                  </a:lnTo>
                  <a:lnTo>
                    <a:pt x="218" y="320"/>
                  </a:lnTo>
                  <a:lnTo>
                    <a:pt x="216" y="328"/>
                  </a:lnTo>
                  <a:lnTo>
                    <a:pt x="204" y="332"/>
                  </a:lnTo>
                  <a:lnTo>
                    <a:pt x="202" y="340"/>
                  </a:lnTo>
                  <a:lnTo>
                    <a:pt x="190" y="342"/>
                  </a:lnTo>
                  <a:lnTo>
                    <a:pt x="182" y="350"/>
                  </a:lnTo>
                  <a:lnTo>
                    <a:pt x="188" y="368"/>
                  </a:lnTo>
                  <a:lnTo>
                    <a:pt x="186" y="376"/>
                  </a:lnTo>
                  <a:lnTo>
                    <a:pt x="188" y="388"/>
                  </a:lnTo>
                  <a:lnTo>
                    <a:pt x="180" y="404"/>
                  </a:lnTo>
                  <a:lnTo>
                    <a:pt x="180" y="424"/>
                  </a:lnTo>
                  <a:lnTo>
                    <a:pt x="166" y="436"/>
                  </a:lnTo>
                  <a:lnTo>
                    <a:pt x="170" y="446"/>
                  </a:lnTo>
                  <a:lnTo>
                    <a:pt x="160" y="446"/>
                  </a:lnTo>
                  <a:lnTo>
                    <a:pt x="156" y="452"/>
                  </a:lnTo>
                  <a:lnTo>
                    <a:pt x="148" y="464"/>
                  </a:lnTo>
                  <a:lnTo>
                    <a:pt x="136" y="460"/>
                  </a:lnTo>
                  <a:lnTo>
                    <a:pt x="124" y="440"/>
                  </a:lnTo>
                  <a:lnTo>
                    <a:pt x="126" y="428"/>
                  </a:lnTo>
                  <a:lnTo>
                    <a:pt x="104" y="390"/>
                  </a:lnTo>
                  <a:lnTo>
                    <a:pt x="102" y="374"/>
                  </a:lnTo>
                  <a:lnTo>
                    <a:pt x="80" y="330"/>
                  </a:lnTo>
                  <a:lnTo>
                    <a:pt x="74" y="278"/>
                  </a:lnTo>
                  <a:lnTo>
                    <a:pt x="68" y="262"/>
                  </a:lnTo>
                  <a:lnTo>
                    <a:pt x="74" y="254"/>
                  </a:lnTo>
                  <a:lnTo>
                    <a:pt x="72" y="246"/>
                  </a:lnTo>
                  <a:lnTo>
                    <a:pt x="68" y="234"/>
                  </a:lnTo>
                  <a:lnTo>
                    <a:pt x="60" y="234"/>
                  </a:lnTo>
                  <a:lnTo>
                    <a:pt x="58" y="246"/>
                  </a:lnTo>
                  <a:lnTo>
                    <a:pt x="46" y="258"/>
                  </a:lnTo>
                  <a:lnTo>
                    <a:pt x="38" y="260"/>
                  </a:lnTo>
                  <a:lnTo>
                    <a:pt x="24" y="252"/>
                  </a:lnTo>
                  <a:lnTo>
                    <a:pt x="20" y="244"/>
                  </a:lnTo>
                  <a:lnTo>
                    <a:pt x="10" y="232"/>
                  </a:lnTo>
                  <a:lnTo>
                    <a:pt x="26" y="232"/>
                  </a:lnTo>
                  <a:lnTo>
                    <a:pt x="32" y="224"/>
                  </a:lnTo>
                  <a:lnTo>
                    <a:pt x="24" y="222"/>
                  </a:lnTo>
                  <a:lnTo>
                    <a:pt x="10" y="222"/>
                  </a:lnTo>
                  <a:lnTo>
                    <a:pt x="4" y="216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229"/>
            <p:cNvSpPr>
              <a:spLocks/>
            </p:cNvSpPr>
            <p:nvPr/>
          </p:nvSpPr>
          <p:spPr bwMode="auto">
            <a:xfrm>
              <a:off x="6611938" y="3808636"/>
              <a:ext cx="212725" cy="469900"/>
            </a:xfrm>
            <a:custGeom>
              <a:avLst/>
              <a:gdLst>
                <a:gd name="T0" fmla="*/ 2147483647 w 134"/>
                <a:gd name="T1" fmla="*/ 2147483647 h 296"/>
                <a:gd name="T2" fmla="*/ 2147483647 w 134"/>
                <a:gd name="T3" fmla="*/ 2147483647 h 296"/>
                <a:gd name="T4" fmla="*/ 2147483647 w 134"/>
                <a:gd name="T5" fmla="*/ 2147483647 h 296"/>
                <a:gd name="T6" fmla="*/ 2147483647 w 134"/>
                <a:gd name="T7" fmla="*/ 2147483647 h 296"/>
                <a:gd name="T8" fmla="*/ 2147483647 w 134"/>
                <a:gd name="T9" fmla="*/ 2147483647 h 296"/>
                <a:gd name="T10" fmla="*/ 2147483647 w 134"/>
                <a:gd name="T11" fmla="*/ 2147483647 h 296"/>
                <a:gd name="T12" fmla="*/ 2147483647 w 134"/>
                <a:gd name="T13" fmla="*/ 2147483647 h 296"/>
                <a:gd name="T14" fmla="*/ 2147483647 w 134"/>
                <a:gd name="T15" fmla="*/ 2147483647 h 296"/>
                <a:gd name="T16" fmla="*/ 2147483647 w 134"/>
                <a:gd name="T17" fmla="*/ 2147483647 h 296"/>
                <a:gd name="T18" fmla="*/ 2147483647 w 134"/>
                <a:gd name="T19" fmla="*/ 2147483647 h 296"/>
                <a:gd name="T20" fmla="*/ 2147483647 w 134"/>
                <a:gd name="T21" fmla="*/ 2147483647 h 296"/>
                <a:gd name="T22" fmla="*/ 2147483647 w 134"/>
                <a:gd name="T23" fmla="*/ 2147483647 h 296"/>
                <a:gd name="T24" fmla="*/ 2147483647 w 134"/>
                <a:gd name="T25" fmla="*/ 2147483647 h 296"/>
                <a:gd name="T26" fmla="*/ 2147483647 w 134"/>
                <a:gd name="T27" fmla="*/ 2147483647 h 296"/>
                <a:gd name="T28" fmla="*/ 2147483647 w 134"/>
                <a:gd name="T29" fmla="*/ 2147483647 h 296"/>
                <a:gd name="T30" fmla="*/ 2147483647 w 134"/>
                <a:gd name="T31" fmla="*/ 2147483647 h 296"/>
                <a:gd name="T32" fmla="*/ 2147483647 w 134"/>
                <a:gd name="T33" fmla="*/ 2147483647 h 296"/>
                <a:gd name="T34" fmla="*/ 2147483647 w 134"/>
                <a:gd name="T35" fmla="*/ 2147483647 h 296"/>
                <a:gd name="T36" fmla="*/ 2147483647 w 134"/>
                <a:gd name="T37" fmla="*/ 2147483647 h 296"/>
                <a:gd name="T38" fmla="*/ 2147483647 w 134"/>
                <a:gd name="T39" fmla="*/ 2147483647 h 296"/>
                <a:gd name="T40" fmla="*/ 2147483647 w 134"/>
                <a:gd name="T41" fmla="*/ 2147483647 h 296"/>
                <a:gd name="T42" fmla="*/ 2147483647 w 134"/>
                <a:gd name="T43" fmla="*/ 2147483647 h 296"/>
                <a:gd name="T44" fmla="*/ 2147483647 w 134"/>
                <a:gd name="T45" fmla="*/ 2147483647 h 296"/>
                <a:gd name="T46" fmla="*/ 2147483647 w 134"/>
                <a:gd name="T47" fmla="*/ 2147483647 h 296"/>
                <a:gd name="T48" fmla="*/ 2147483647 w 134"/>
                <a:gd name="T49" fmla="*/ 2147483647 h 296"/>
                <a:gd name="T50" fmla="*/ 2147483647 w 134"/>
                <a:gd name="T51" fmla="*/ 2147483647 h 296"/>
                <a:gd name="T52" fmla="*/ 2147483647 w 134"/>
                <a:gd name="T53" fmla="*/ 2147483647 h 296"/>
                <a:gd name="T54" fmla="*/ 2147483647 w 134"/>
                <a:gd name="T55" fmla="*/ 2147483647 h 296"/>
                <a:gd name="T56" fmla="*/ 2147483647 w 134"/>
                <a:gd name="T57" fmla="*/ 2147483647 h 296"/>
                <a:gd name="T58" fmla="*/ 2147483647 w 134"/>
                <a:gd name="T59" fmla="*/ 2147483647 h 296"/>
                <a:gd name="T60" fmla="*/ 2147483647 w 134"/>
                <a:gd name="T61" fmla="*/ 2147483647 h 296"/>
                <a:gd name="T62" fmla="*/ 2147483647 w 134"/>
                <a:gd name="T63" fmla="*/ 2147483647 h 296"/>
                <a:gd name="T64" fmla="*/ 0 w 134"/>
                <a:gd name="T65" fmla="*/ 2147483647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4" h="296">
                  <a:moveTo>
                    <a:pt x="0" y="124"/>
                  </a:moveTo>
                  <a:lnTo>
                    <a:pt x="6" y="120"/>
                  </a:lnTo>
                  <a:lnTo>
                    <a:pt x="6" y="110"/>
                  </a:lnTo>
                  <a:lnTo>
                    <a:pt x="12" y="104"/>
                  </a:lnTo>
                  <a:lnTo>
                    <a:pt x="18" y="76"/>
                  </a:lnTo>
                  <a:lnTo>
                    <a:pt x="32" y="74"/>
                  </a:lnTo>
                  <a:lnTo>
                    <a:pt x="36" y="54"/>
                  </a:lnTo>
                  <a:lnTo>
                    <a:pt x="44" y="46"/>
                  </a:lnTo>
                  <a:lnTo>
                    <a:pt x="46" y="34"/>
                  </a:lnTo>
                  <a:lnTo>
                    <a:pt x="62" y="20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82" y="0"/>
                  </a:lnTo>
                  <a:lnTo>
                    <a:pt x="90" y="2"/>
                  </a:lnTo>
                  <a:lnTo>
                    <a:pt x="96" y="12"/>
                  </a:lnTo>
                  <a:lnTo>
                    <a:pt x="104" y="18"/>
                  </a:lnTo>
                  <a:lnTo>
                    <a:pt x="102" y="42"/>
                  </a:lnTo>
                  <a:lnTo>
                    <a:pt x="94" y="52"/>
                  </a:lnTo>
                  <a:lnTo>
                    <a:pt x="86" y="64"/>
                  </a:lnTo>
                  <a:lnTo>
                    <a:pt x="86" y="68"/>
                  </a:lnTo>
                  <a:lnTo>
                    <a:pt x="106" y="74"/>
                  </a:lnTo>
                  <a:lnTo>
                    <a:pt x="106" y="88"/>
                  </a:lnTo>
                  <a:lnTo>
                    <a:pt x="116" y="92"/>
                  </a:lnTo>
                  <a:lnTo>
                    <a:pt x="116" y="108"/>
                  </a:lnTo>
                  <a:lnTo>
                    <a:pt x="124" y="110"/>
                  </a:lnTo>
                  <a:lnTo>
                    <a:pt x="124" y="116"/>
                  </a:lnTo>
                  <a:lnTo>
                    <a:pt x="132" y="116"/>
                  </a:lnTo>
                  <a:lnTo>
                    <a:pt x="134" y="126"/>
                  </a:lnTo>
                  <a:lnTo>
                    <a:pt x="116" y="136"/>
                  </a:lnTo>
                  <a:lnTo>
                    <a:pt x="106" y="144"/>
                  </a:lnTo>
                  <a:lnTo>
                    <a:pt x="88" y="146"/>
                  </a:lnTo>
                  <a:lnTo>
                    <a:pt x="88" y="158"/>
                  </a:lnTo>
                  <a:lnTo>
                    <a:pt x="86" y="162"/>
                  </a:lnTo>
                  <a:lnTo>
                    <a:pt x="84" y="168"/>
                  </a:lnTo>
                  <a:lnTo>
                    <a:pt x="86" y="178"/>
                  </a:lnTo>
                  <a:lnTo>
                    <a:pt x="88" y="184"/>
                  </a:lnTo>
                  <a:lnTo>
                    <a:pt x="98" y="192"/>
                  </a:lnTo>
                  <a:lnTo>
                    <a:pt x="104" y="208"/>
                  </a:lnTo>
                  <a:lnTo>
                    <a:pt x="100" y="218"/>
                  </a:lnTo>
                  <a:lnTo>
                    <a:pt x="96" y="228"/>
                  </a:lnTo>
                  <a:lnTo>
                    <a:pt x="102" y="236"/>
                  </a:lnTo>
                  <a:lnTo>
                    <a:pt x="110" y="248"/>
                  </a:lnTo>
                  <a:lnTo>
                    <a:pt x="110" y="264"/>
                  </a:lnTo>
                  <a:lnTo>
                    <a:pt x="116" y="274"/>
                  </a:lnTo>
                  <a:lnTo>
                    <a:pt x="112" y="286"/>
                  </a:lnTo>
                  <a:lnTo>
                    <a:pt x="100" y="296"/>
                  </a:lnTo>
                  <a:lnTo>
                    <a:pt x="98" y="288"/>
                  </a:lnTo>
                  <a:lnTo>
                    <a:pt x="100" y="280"/>
                  </a:lnTo>
                  <a:lnTo>
                    <a:pt x="100" y="270"/>
                  </a:lnTo>
                  <a:lnTo>
                    <a:pt x="100" y="256"/>
                  </a:lnTo>
                  <a:lnTo>
                    <a:pt x="98" y="250"/>
                  </a:lnTo>
                  <a:lnTo>
                    <a:pt x="90" y="230"/>
                  </a:lnTo>
                  <a:lnTo>
                    <a:pt x="90" y="214"/>
                  </a:lnTo>
                  <a:lnTo>
                    <a:pt x="84" y="200"/>
                  </a:lnTo>
                  <a:lnTo>
                    <a:pt x="74" y="188"/>
                  </a:lnTo>
                  <a:lnTo>
                    <a:pt x="68" y="200"/>
                  </a:lnTo>
                  <a:lnTo>
                    <a:pt x="56" y="204"/>
                  </a:lnTo>
                  <a:lnTo>
                    <a:pt x="54" y="212"/>
                  </a:lnTo>
                  <a:lnTo>
                    <a:pt x="42" y="212"/>
                  </a:lnTo>
                  <a:lnTo>
                    <a:pt x="36" y="204"/>
                  </a:lnTo>
                  <a:lnTo>
                    <a:pt x="36" y="190"/>
                  </a:lnTo>
                  <a:lnTo>
                    <a:pt x="38" y="176"/>
                  </a:lnTo>
                  <a:lnTo>
                    <a:pt x="34" y="166"/>
                  </a:lnTo>
                  <a:lnTo>
                    <a:pt x="26" y="158"/>
                  </a:lnTo>
                  <a:lnTo>
                    <a:pt x="14" y="13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230"/>
            <p:cNvSpPr>
              <a:spLocks/>
            </p:cNvSpPr>
            <p:nvPr/>
          </p:nvSpPr>
          <p:spPr bwMode="auto">
            <a:xfrm>
              <a:off x="6745288" y="4021361"/>
              <a:ext cx="206375" cy="381000"/>
            </a:xfrm>
            <a:custGeom>
              <a:avLst/>
              <a:gdLst>
                <a:gd name="T0" fmla="*/ 2147483647 w 130"/>
                <a:gd name="T1" fmla="*/ 2147483647 h 240"/>
                <a:gd name="T2" fmla="*/ 2147483647 w 130"/>
                <a:gd name="T3" fmla="*/ 2147483647 h 240"/>
                <a:gd name="T4" fmla="*/ 2147483647 w 130"/>
                <a:gd name="T5" fmla="*/ 2147483647 h 240"/>
                <a:gd name="T6" fmla="*/ 2147483647 w 130"/>
                <a:gd name="T7" fmla="*/ 2147483647 h 240"/>
                <a:gd name="T8" fmla="*/ 2147483647 w 130"/>
                <a:gd name="T9" fmla="*/ 2147483647 h 240"/>
                <a:gd name="T10" fmla="*/ 2147483647 w 130"/>
                <a:gd name="T11" fmla="*/ 2147483647 h 240"/>
                <a:gd name="T12" fmla="*/ 2147483647 w 130"/>
                <a:gd name="T13" fmla="*/ 2147483647 h 240"/>
                <a:gd name="T14" fmla="*/ 2147483647 w 130"/>
                <a:gd name="T15" fmla="*/ 2147483647 h 240"/>
                <a:gd name="T16" fmla="*/ 2147483647 w 130"/>
                <a:gd name="T17" fmla="*/ 2147483647 h 240"/>
                <a:gd name="T18" fmla="*/ 2147483647 w 130"/>
                <a:gd name="T19" fmla="*/ 2147483647 h 240"/>
                <a:gd name="T20" fmla="*/ 2147483647 w 130"/>
                <a:gd name="T21" fmla="*/ 2147483647 h 240"/>
                <a:gd name="T22" fmla="*/ 2147483647 w 130"/>
                <a:gd name="T23" fmla="*/ 2147483647 h 240"/>
                <a:gd name="T24" fmla="*/ 2147483647 w 130"/>
                <a:gd name="T25" fmla="*/ 2147483647 h 240"/>
                <a:gd name="T26" fmla="*/ 2147483647 w 130"/>
                <a:gd name="T27" fmla="*/ 2147483647 h 240"/>
                <a:gd name="T28" fmla="*/ 2147483647 w 130"/>
                <a:gd name="T29" fmla="*/ 2147483647 h 240"/>
                <a:gd name="T30" fmla="*/ 2147483647 w 130"/>
                <a:gd name="T31" fmla="*/ 2147483647 h 240"/>
                <a:gd name="T32" fmla="*/ 2147483647 w 130"/>
                <a:gd name="T33" fmla="*/ 2147483647 h 240"/>
                <a:gd name="T34" fmla="*/ 2147483647 w 130"/>
                <a:gd name="T35" fmla="*/ 2147483647 h 240"/>
                <a:gd name="T36" fmla="*/ 2147483647 w 130"/>
                <a:gd name="T37" fmla="*/ 2147483647 h 240"/>
                <a:gd name="T38" fmla="*/ 2147483647 w 130"/>
                <a:gd name="T39" fmla="*/ 2147483647 h 240"/>
                <a:gd name="T40" fmla="*/ 2147483647 w 130"/>
                <a:gd name="T41" fmla="*/ 2147483647 h 240"/>
                <a:gd name="T42" fmla="*/ 2147483647 w 130"/>
                <a:gd name="T43" fmla="*/ 2147483647 h 240"/>
                <a:gd name="T44" fmla="*/ 2147483647 w 130"/>
                <a:gd name="T45" fmla="*/ 2147483647 h 240"/>
                <a:gd name="T46" fmla="*/ 2147483647 w 130"/>
                <a:gd name="T47" fmla="*/ 2147483647 h 240"/>
                <a:gd name="T48" fmla="*/ 2147483647 w 130"/>
                <a:gd name="T49" fmla="*/ 2147483647 h 240"/>
                <a:gd name="T50" fmla="*/ 2147483647 w 130"/>
                <a:gd name="T51" fmla="*/ 2147483647 h 240"/>
                <a:gd name="T52" fmla="*/ 2147483647 w 130"/>
                <a:gd name="T53" fmla="*/ 2147483647 h 240"/>
                <a:gd name="T54" fmla="*/ 2147483647 w 130"/>
                <a:gd name="T55" fmla="*/ 2147483647 h 240"/>
                <a:gd name="T56" fmla="*/ 2147483647 w 130"/>
                <a:gd name="T57" fmla="*/ 2147483647 h 240"/>
                <a:gd name="T58" fmla="*/ 2147483647 w 130"/>
                <a:gd name="T59" fmla="*/ 2147483647 h 240"/>
                <a:gd name="T60" fmla="*/ 2147483647 w 130"/>
                <a:gd name="T61" fmla="*/ 2147483647 h 240"/>
                <a:gd name="T62" fmla="*/ 2147483647 w 130"/>
                <a:gd name="T63" fmla="*/ 2147483647 h 2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0" h="240">
                  <a:moveTo>
                    <a:pt x="34" y="214"/>
                  </a:moveTo>
                  <a:lnTo>
                    <a:pt x="20" y="198"/>
                  </a:lnTo>
                  <a:lnTo>
                    <a:pt x="12" y="194"/>
                  </a:lnTo>
                  <a:lnTo>
                    <a:pt x="14" y="174"/>
                  </a:lnTo>
                  <a:lnTo>
                    <a:pt x="16" y="162"/>
                  </a:lnTo>
                  <a:lnTo>
                    <a:pt x="28" y="152"/>
                  </a:lnTo>
                  <a:lnTo>
                    <a:pt x="32" y="140"/>
                  </a:lnTo>
                  <a:lnTo>
                    <a:pt x="26" y="130"/>
                  </a:lnTo>
                  <a:lnTo>
                    <a:pt x="26" y="114"/>
                  </a:lnTo>
                  <a:lnTo>
                    <a:pt x="18" y="102"/>
                  </a:lnTo>
                  <a:lnTo>
                    <a:pt x="12" y="94"/>
                  </a:lnTo>
                  <a:lnTo>
                    <a:pt x="20" y="74"/>
                  </a:lnTo>
                  <a:lnTo>
                    <a:pt x="14" y="58"/>
                  </a:lnTo>
                  <a:lnTo>
                    <a:pt x="4" y="50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4" y="12"/>
                  </a:lnTo>
                  <a:lnTo>
                    <a:pt x="22" y="10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48" y="14"/>
                  </a:lnTo>
                  <a:lnTo>
                    <a:pt x="56" y="16"/>
                  </a:lnTo>
                  <a:lnTo>
                    <a:pt x="60" y="30"/>
                  </a:lnTo>
                  <a:lnTo>
                    <a:pt x="56" y="34"/>
                  </a:lnTo>
                  <a:lnTo>
                    <a:pt x="56" y="48"/>
                  </a:lnTo>
                  <a:lnTo>
                    <a:pt x="68" y="42"/>
                  </a:lnTo>
                  <a:lnTo>
                    <a:pt x="76" y="36"/>
                  </a:lnTo>
                  <a:lnTo>
                    <a:pt x="88" y="40"/>
                  </a:lnTo>
                  <a:lnTo>
                    <a:pt x="100" y="32"/>
                  </a:lnTo>
                  <a:lnTo>
                    <a:pt x="116" y="50"/>
                  </a:lnTo>
                  <a:lnTo>
                    <a:pt x="120" y="66"/>
                  </a:lnTo>
                  <a:lnTo>
                    <a:pt x="130" y="76"/>
                  </a:lnTo>
                  <a:lnTo>
                    <a:pt x="130" y="86"/>
                  </a:lnTo>
                  <a:lnTo>
                    <a:pt x="126" y="98"/>
                  </a:lnTo>
                  <a:lnTo>
                    <a:pt x="86" y="100"/>
                  </a:lnTo>
                  <a:lnTo>
                    <a:pt x="78" y="112"/>
                  </a:lnTo>
                  <a:lnTo>
                    <a:pt x="78" y="120"/>
                  </a:lnTo>
                  <a:lnTo>
                    <a:pt x="82" y="130"/>
                  </a:lnTo>
                  <a:lnTo>
                    <a:pt x="86" y="140"/>
                  </a:lnTo>
                  <a:lnTo>
                    <a:pt x="84" y="144"/>
                  </a:lnTo>
                  <a:lnTo>
                    <a:pt x="72" y="128"/>
                  </a:lnTo>
                  <a:lnTo>
                    <a:pt x="56" y="126"/>
                  </a:lnTo>
                  <a:lnTo>
                    <a:pt x="56" y="116"/>
                  </a:lnTo>
                  <a:lnTo>
                    <a:pt x="44" y="116"/>
                  </a:lnTo>
                  <a:lnTo>
                    <a:pt x="40" y="120"/>
                  </a:lnTo>
                  <a:lnTo>
                    <a:pt x="40" y="132"/>
                  </a:lnTo>
                  <a:lnTo>
                    <a:pt x="38" y="140"/>
                  </a:lnTo>
                  <a:lnTo>
                    <a:pt x="32" y="154"/>
                  </a:lnTo>
                  <a:lnTo>
                    <a:pt x="28" y="162"/>
                  </a:lnTo>
                  <a:lnTo>
                    <a:pt x="24" y="178"/>
                  </a:lnTo>
                  <a:lnTo>
                    <a:pt x="30" y="182"/>
                  </a:lnTo>
                  <a:lnTo>
                    <a:pt x="40" y="186"/>
                  </a:lnTo>
                  <a:lnTo>
                    <a:pt x="42" y="192"/>
                  </a:lnTo>
                  <a:lnTo>
                    <a:pt x="46" y="210"/>
                  </a:lnTo>
                  <a:lnTo>
                    <a:pt x="52" y="218"/>
                  </a:lnTo>
                  <a:lnTo>
                    <a:pt x="64" y="222"/>
                  </a:lnTo>
                  <a:lnTo>
                    <a:pt x="72" y="230"/>
                  </a:lnTo>
                  <a:lnTo>
                    <a:pt x="68" y="234"/>
                  </a:lnTo>
                  <a:lnTo>
                    <a:pt x="66" y="240"/>
                  </a:lnTo>
                  <a:lnTo>
                    <a:pt x="56" y="238"/>
                  </a:lnTo>
                  <a:lnTo>
                    <a:pt x="58" y="230"/>
                  </a:lnTo>
                  <a:lnTo>
                    <a:pt x="52" y="226"/>
                  </a:lnTo>
                  <a:lnTo>
                    <a:pt x="42" y="224"/>
                  </a:lnTo>
                  <a:lnTo>
                    <a:pt x="34" y="21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Freeform 231"/>
            <p:cNvSpPr>
              <a:spLocks/>
            </p:cNvSpPr>
            <p:nvPr/>
          </p:nvSpPr>
          <p:spPr bwMode="auto">
            <a:xfrm>
              <a:off x="6811963" y="4376961"/>
              <a:ext cx="101600" cy="130175"/>
            </a:xfrm>
            <a:custGeom>
              <a:avLst/>
              <a:gdLst>
                <a:gd name="T0" fmla="*/ 0 w 64"/>
                <a:gd name="T1" fmla="*/ 0 h 82"/>
                <a:gd name="T2" fmla="*/ 2147483647 w 64"/>
                <a:gd name="T3" fmla="*/ 2147483647 h 82"/>
                <a:gd name="T4" fmla="*/ 2147483647 w 64"/>
                <a:gd name="T5" fmla="*/ 2147483647 h 82"/>
                <a:gd name="T6" fmla="*/ 2147483647 w 64"/>
                <a:gd name="T7" fmla="*/ 2147483647 h 82"/>
                <a:gd name="T8" fmla="*/ 2147483647 w 64"/>
                <a:gd name="T9" fmla="*/ 2147483647 h 82"/>
                <a:gd name="T10" fmla="*/ 2147483647 w 64"/>
                <a:gd name="T11" fmla="*/ 2147483647 h 82"/>
                <a:gd name="T12" fmla="*/ 2147483647 w 64"/>
                <a:gd name="T13" fmla="*/ 2147483647 h 82"/>
                <a:gd name="T14" fmla="*/ 2147483647 w 64"/>
                <a:gd name="T15" fmla="*/ 2147483647 h 82"/>
                <a:gd name="T16" fmla="*/ 2147483647 w 64"/>
                <a:gd name="T17" fmla="*/ 2147483647 h 82"/>
                <a:gd name="T18" fmla="*/ 2147483647 w 64"/>
                <a:gd name="T19" fmla="*/ 2147483647 h 82"/>
                <a:gd name="T20" fmla="*/ 2147483647 w 64"/>
                <a:gd name="T21" fmla="*/ 2147483647 h 82"/>
                <a:gd name="T22" fmla="*/ 2147483647 w 64"/>
                <a:gd name="T23" fmla="*/ 2147483647 h 82"/>
                <a:gd name="T24" fmla="*/ 2147483647 w 64"/>
                <a:gd name="T25" fmla="*/ 2147483647 h 82"/>
                <a:gd name="T26" fmla="*/ 2147483647 w 64"/>
                <a:gd name="T27" fmla="*/ 2147483647 h 82"/>
                <a:gd name="T28" fmla="*/ 2147483647 w 64"/>
                <a:gd name="T29" fmla="*/ 2147483647 h 82"/>
                <a:gd name="T30" fmla="*/ 2147483647 w 64"/>
                <a:gd name="T31" fmla="*/ 2147483647 h 82"/>
                <a:gd name="T32" fmla="*/ 2147483647 w 64"/>
                <a:gd name="T33" fmla="*/ 2147483647 h 82"/>
                <a:gd name="T34" fmla="*/ 2147483647 w 64"/>
                <a:gd name="T35" fmla="*/ 2147483647 h 82"/>
                <a:gd name="T36" fmla="*/ 2147483647 w 64"/>
                <a:gd name="T37" fmla="*/ 2147483647 h 82"/>
                <a:gd name="T38" fmla="*/ 2147483647 w 64"/>
                <a:gd name="T39" fmla="*/ 2147483647 h 82"/>
                <a:gd name="T40" fmla="*/ 2147483647 w 64"/>
                <a:gd name="T41" fmla="*/ 2147483647 h 82"/>
                <a:gd name="T42" fmla="*/ 0 w 64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4" h="82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4" y="14"/>
                  </a:lnTo>
                  <a:lnTo>
                    <a:pt x="24" y="16"/>
                  </a:lnTo>
                  <a:lnTo>
                    <a:pt x="26" y="10"/>
                  </a:lnTo>
                  <a:lnTo>
                    <a:pt x="30" y="6"/>
                  </a:lnTo>
                  <a:lnTo>
                    <a:pt x="40" y="14"/>
                  </a:lnTo>
                  <a:lnTo>
                    <a:pt x="52" y="30"/>
                  </a:lnTo>
                  <a:lnTo>
                    <a:pt x="52" y="40"/>
                  </a:lnTo>
                  <a:lnTo>
                    <a:pt x="54" y="62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54" y="82"/>
                  </a:lnTo>
                  <a:lnTo>
                    <a:pt x="36" y="72"/>
                  </a:lnTo>
                  <a:lnTo>
                    <a:pt x="16" y="60"/>
                  </a:lnTo>
                  <a:lnTo>
                    <a:pt x="18" y="52"/>
                  </a:lnTo>
                  <a:lnTo>
                    <a:pt x="10" y="42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232"/>
            <p:cNvSpPr>
              <a:spLocks/>
            </p:cNvSpPr>
            <p:nvPr/>
          </p:nvSpPr>
          <p:spPr bwMode="auto">
            <a:xfrm>
              <a:off x="7053263" y="4370611"/>
              <a:ext cx="244475" cy="149225"/>
            </a:xfrm>
            <a:custGeom>
              <a:avLst/>
              <a:gdLst>
                <a:gd name="T0" fmla="*/ 0 w 154"/>
                <a:gd name="T1" fmla="*/ 2147483647 h 94"/>
                <a:gd name="T2" fmla="*/ 2147483647 w 154"/>
                <a:gd name="T3" fmla="*/ 2147483647 h 94"/>
                <a:gd name="T4" fmla="*/ 2147483647 w 154"/>
                <a:gd name="T5" fmla="*/ 2147483647 h 94"/>
                <a:gd name="T6" fmla="*/ 2147483647 w 154"/>
                <a:gd name="T7" fmla="*/ 2147483647 h 94"/>
                <a:gd name="T8" fmla="*/ 2147483647 w 154"/>
                <a:gd name="T9" fmla="*/ 2147483647 h 94"/>
                <a:gd name="T10" fmla="*/ 2147483647 w 154"/>
                <a:gd name="T11" fmla="*/ 2147483647 h 94"/>
                <a:gd name="T12" fmla="*/ 2147483647 w 154"/>
                <a:gd name="T13" fmla="*/ 2147483647 h 94"/>
                <a:gd name="T14" fmla="*/ 2147483647 w 154"/>
                <a:gd name="T15" fmla="*/ 2147483647 h 94"/>
                <a:gd name="T16" fmla="*/ 2147483647 w 154"/>
                <a:gd name="T17" fmla="*/ 2147483647 h 94"/>
                <a:gd name="T18" fmla="*/ 2147483647 w 154"/>
                <a:gd name="T19" fmla="*/ 2147483647 h 94"/>
                <a:gd name="T20" fmla="*/ 2147483647 w 154"/>
                <a:gd name="T21" fmla="*/ 2147483647 h 94"/>
                <a:gd name="T22" fmla="*/ 2147483647 w 154"/>
                <a:gd name="T23" fmla="*/ 2147483647 h 94"/>
                <a:gd name="T24" fmla="*/ 2147483647 w 154"/>
                <a:gd name="T25" fmla="*/ 2147483647 h 94"/>
                <a:gd name="T26" fmla="*/ 2147483647 w 154"/>
                <a:gd name="T27" fmla="*/ 2147483647 h 94"/>
                <a:gd name="T28" fmla="*/ 2147483647 w 154"/>
                <a:gd name="T29" fmla="*/ 2147483647 h 94"/>
                <a:gd name="T30" fmla="*/ 2147483647 w 154"/>
                <a:gd name="T31" fmla="*/ 2147483647 h 94"/>
                <a:gd name="T32" fmla="*/ 2147483647 w 154"/>
                <a:gd name="T33" fmla="*/ 2147483647 h 94"/>
                <a:gd name="T34" fmla="*/ 2147483647 w 154"/>
                <a:gd name="T35" fmla="*/ 2147483647 h 94"/>
                <a:gd name="T36" fmla="*/ 2147483647 w 154"/>
                <a:gd name="T37" fmla="*/ 2147483647 h 94"/>
                <a:gd name="T38" fmla="*/ 2147483647 w 154"/>
                <a:gd name="T39" fmla="*/ 2147483647 h 94"/>
                <a:gd name="T40" fmla="*/ 2147483647 w 154"/>
                <a:gd name="T41" fmla="*/ 2147483647 h 94"/>
                <a:gd name="T42" fmla="*/ 2147483647 w 154"/>
                <a:gd name="T43" fmla="*/ 2147483647 h 94"/>
                <a:gd name="T44" fmla="*/ 2147483647 w 154"/>
                <a:gd name="T45" fmla="*/ 2147483647 h 94"/>
                <a:gd name="T46" fmla="*/ 2147483647 w 154"/>
                <a:gd name="T47" fmla="*/ 2147483647 h 94"/>
                <a:gd name="T48" fmla="*/ 2147483647 w 154"/>
                <a:gd name="T49" fmla="*/ 0 h 94"/>
                <a:gd name="T50" fmla="*/ 2147483647 w 154"/>
                <a:gd name="T51" fmla="*/ 2147483647 h 94"/>
                <a:gd name="T52" fmla="*/ 2147483647 w 154"/>
                <a:gd name="T53" fmla="*/ 2147483647 h 94"/>
                <a:gd name="T54" fmla="*/ 2147483647 w 154"/>
                <a:gd name="T55" fmla="*/ 2147483647 h 94"/>
                <a:gd name="T56" fmla="*/ 2147483647 w 154"/>
                <a:gd name="T57" fmla="*/ 2147483647 h 94"/>
                <a:gd name="T58" fmla="*/ 2147483647 w 154"/>
                <a:gd name="T59" fmla="*/ 2147483647 h 94"/>
                <a:gd name="T60" fmla="*/ 2147483647 w 154"/>
                <a:gd name="T61" fmla="*/ 2147483647 h 94"/>
                <a:gd name="T62" fmla="*/ 2147483647 w 154"/>
                <a:gd name="T63" fmla="*/ 2147483647 h 94"/>
                <a:gd name="T64" fmla="*/ 2147483647 w 154"/>
                <a:gd name="T65" fmla="*/ 2147483647 h 94"/>
                <a:gd name="T66" fmla="*/ 2147483647 w 154"/>
                <a:gd name="T67" fmla="*/ 2147483647 h 94"/>
                <a:gd name="T68" fmla="*/ 2147483647 w 154"/>
                <a:gd name="T69" fmla="*/ 2147483647 h 94"/>
                <a:gd name="T70" fmla="*/ 2147483647 w 154"/>
                <a:gd name="T71" fmla="*/ 2147483647 h 94"/>
                <a:gd name="T72" fmla="*/ 2147483647 w 154"/>
                <a:gd name="T73" fmla="*/ 2147483647 h 94"/>
                <a:gd name="T74" fmla="*/ 2147483647 w 154"/>
                <a:gd name="T75" fmla="*/ 2147483647 h 94"/>
                <a:gd name="T76" fmla="*/ 2147483647 w 154"/>
                <a:gd name="T77" fmla="*/ 2147483647 h 94"/>
                <a:gd name="T78" fmla="*/ 2147483647 w 154"/>
                <a:gd name="T79" fmla="*/ 2147483647 h 94"/>
                <a:gd name="T80" fmla="*/ 2147483647 w 154"/>
                <a:gd name="T81" fmla="*/ 2147483647 h 94"/>
                <a:gd name="T82" fmla="*/ 2147483647 w 154"/>
                <a:gd name="T83" fmla="*/ 2147483647 h 94"/>
                <a:gd name="T84" fmla="*/ 2147483647 w 154"/>
                <a:gd name="T85" fmla="*/ 2147483647 h 94"/>
                <a:gd name="T86" fmla="*/ 2147483647 w 154"/>
                <a:gd name="T87" fmla="*/ 2147483647 h 94"/>
                <a:gd name="T88" fmla="*/ 2147483647 w 154"/>
                <a:gd name="T89" fmla="*/ 2147483647 h 94"/>
                <a:gd name="T90" fmla="*/ 2147483647 w 154"/>
                <a:gd name="T91" fmla="*/ 2147483647 h 94"/>
                <a:gd name="T92" fmla="*/ 0 w 154"/>
                <a:gd name="T93" fmla="*/ 214748364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4" h="94">
                  <a:moveTo>
                    <a:pt x="0" y="84"/>
                  </a:moveTo>
                  <a:lnTo>
                    <a:pt x="10" y="94"/>
                  </a:lnTo>
                  <a:lnTo>
                    <a:pt x="22" y="94"/>
                  </a:lnTo>
                  <a:lnTo>
                    <a:pt x="30" y="92"/>
                  </a:lnTo>
                  <a:lnTo>
                    <a:pt x="44" y="86"/>
                  </a:lnTo>
                  <a:lnTo>
                    <a:pt x="52" y="84"/>
                  </a:lnTo>
                  <a:lnTo>
                    <a:pt x="60" y="92"/>
                  </a:lnTo>
                  <a:lnTo>
                    <a:pt x="72" y="86"/>
                  </a:lnTo>
                  <a:lnTo>
                    <a:pt x="84" y="74"/>
                  </a:lnTo>
                  <a:lnTo>
                    <a:pt x="94" y="56"/>
                  </a:lnTo>
                  <a:lnTo>
                    <a:pt x="96" y="44"/>
                  </a:lnTo>
                  <a:lnTo>
                    <a:pt x="102" y="40"/>
                  </a:lnTo>
                  <a:lnTo>
                    <a:pt x="118" y="38"/>
                  </a:lnTo>
                  <a:lnTo>
                    <a:pt x="126" y="44"/>
                  </a:lnTo>
                  <a:lnTo>
                    <a:pt x="138" y="44"/>
                  </a:lnTo>
                  <a:lnTo>
                    <a:pt x="142" y="40"/>
                  </a:lnTo>
                  <a:lnTo>
                    <a:pt x="134" y="34"/>
                  </a:lnTo>
                  <a:lnTo>
                    <a:pt x="140" y="30"/>
                  </a:lnTo>
                  <a:lnTo>
                    <a:pt x="148" y="30"/>
                  </a:lnTo>
                  <a:lnTo>
                    <a:pt x="154" y="28"/>
                  </a:lnTo>
                  <a:lnTo>
                    <a:pt x="140" y="20"/>
                  </a:lnTo>
                  <a:lnTo>
                    <a:pt x="132" y="16"/>
                  </a:lnTo>
                  <a:lnTo>
                    <a:pt x="124" y="8"/>
                  </a:lnTo>
                  <a:lnTo>
                    <a:pt x="120" y="2"/>
                  </a:lnTo>
                  <a:lnTo>
                    <a:pt x="110" y="0"/>
                  </a:lnTo>
                  <a:lnTo>
                    <a:pt x="102" y="10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4" y="40"/>
                  </a:lnTo>
                  <a:lnTo>
                    <a:pt x="88" y="36"/>
                  </a:lnTo>
                  <a:lnTo>
                    <a:pt x="84" y="38"/>
                  </a:lnTo>
                  <a:lnTo>
                    <a:pt x="82" y="46"/>
                  </a:lnTo>
                  <a:lnTo>
                    <a:pt x="76" y="46"/>
                  </a:lnTo>
                  <a:lnTo>
                    <a:pt x="68" y="40"/>
                  </a:lnTo>
                  <a:lnTo>
                    <a:pt x="60" y="54"/>
                  </a:lnTo>
                  <a:lnTo>
                    <a:pt x="52" y="64"/>
                  </a:lnTo>
                  <a:lnTo>
                    <a:pt x="40" y="62"/>
                  </a:lnTo>
                  <a:lnTo>
                    <a:pt x="28" y="66"/>
                  </a:lnTo>
                  <a:lnTo>
                    <a:pt x="22" y="78"/>
                  </a:lnTo>
                  <a:lnTo>
                    <a:pt x="26" y="84"/>
                  </a:lnTo>
                  <a:lnTo>
                    <a:pt x="28" y="88"/>
                  </a:lnTo>
                  <a:lnTo>
                    <a:pt x="20" y="92"/>
                  </a:lnTo>
                  <a:lnTo>
                    <a:pt x="14" y="84"/>
                  </a:lnTo>
                  <a:lnTo>
                    <a:pt x="10" y="8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Freeform 233"/>
            <p:cNvSpPr>
              <a:spLocks/>
            </p:cNvSpPr>
            <p:nvPr/>
          </p:nvSpPr>
          <p:spPr bwMode="auto">
            <a:xfrm>
              <a:off x="7031038" y="4430936"/>
              <a:ext cx="254000" cy="212725"/>
            </a:xfrm>
            <a:custGeom>
              <a:avLst/>
              <a:gdLst>
                <a:gd name="T0" fmla="*/ 2147483647 w 160"/>
                <a:gd name="T1" fmla="*/ 2147483647 h 134"/>
                <a:gd name="T2" fmla="*/ 2147483647 w 160"/>
                <a:gd name="T3" fmla="*/ 2147483647 h 134"/>
                <a:gd name="T4" fmla="*/ 2147483647 w 160"/>
                <a:gd name="T5" fmla="*/ 2147483647 h 134"/>
                <a:gd name="T6" fmla="*/ 2147483647 w 160"/>
                <a:gd name="T7" fmla="*/ 2147483647 h 134"/>
                <a:gd name="T8" fmla="*/ 2147483647 w 160"/>
                <a:gd name="T9" fmla="*/ 2147483647 h 134"/>
                <a:gd name="T10" fmla="*/ 2147483647 w 160"/>
                <a:gd name="T11" fmla="*/ 2147483647 h 134"/>
                <a:gd name="T12" fmla="*/ 2147483647 w 160"/>
                <a:gd name="T13" fmla="*/ 2147483647 h 134"/>
                <a:gd name="T14" fmla="*/ 2147483647 w 160"/>
                <a:gd name="T15" fmla="*/ 2147483647 h 134"/>
                <a:gd name="T16" fmla="*/ 2147483647 w 160"/>
                <a:gd name="T17" fmla="*/ 2147483647 h 134"/>
                <a:gd name="T18" fmla="*/ 2147483647 w 160"/>
                <a:gd name="T19" fmla="*/ 2147483647 h 134"/>
                <a:gd name="T20" fmla="*/ 2147483647 w 160"/>
                <a:gd name="T21" fmla="*/ 2147483647 h 134"/>
                <a:gd name="T22" fmla="*/ 2147483647 w 160"/>
                <a:gd name="T23" fmla="*/ 0 h 134"/>
                <a:gd name="T24" fmla="*/ 2147483647 w 160"/>
                <a:gd name="T25" fmla="*/ 2147483647 h 134"/>
                <a:gd name="T26" fmla="*/ 2147483647 w 160"/>
                <a:gd name="T27" fmla="*/ 2147483647 h 134"/>
                <a:gd name="T28" fmla="*/ 2147483647 w 160"/>
                <a:gd name="T29" fmla="*/ 2147483647 h 134"/>
                <a:gd name="T30" fmla="*/ 2147483647 w 160"/>
                <a:gd name="T31" fmla="*/ 2147483647 h 134"/>
                <a:gd name="T32" fmla="*/ 2147483647 w 160"/>
                <a:gd name="T33" fmla="*/ 2147483647 h 134"/>
                <a:gd name="T34" fmla="*/ 2147483647 w 160"/>
                <a:gd name="T35" fmla="*/ 2147483647 h 134"/>
                <a:gd name="T36" fmla="*/ 2147483647 w 160"/>
                <a:gd name="T37" fmla="*/ 2147483647 h 134"/>
                <a:gd name="T38" fmla="*/ 2147483647 w 160"/>
                <a:gd name="T39" fmla="*/ 2147483647 h 134"/>
                <a:gd name="T40" fmla="*/ 2147483647 w 160"/>
                <a:gd name="T41" fmla="*/ 2147483647 h 134"/>
                <a:gd name="T42" fmla="*/ 2147483647 w 160"/>
                <a:gd name="T43" fmla="*/ 2147483647 h 134"/>
                <a:gd name="T44" fmla="*/ 2147483647 w 160"/>
                <a:gd name="T45" fmla="*/ 2147483647 h 134"/>
                <a:gd name="T46" fmla="*/ 2147483647 w 160"/>
                <a:gd name="T47" fmla="*/ 2147483647 h 134"/>
                <a:gd name="T48" fmla="*/ 2147483647 w 160"/>
                <a:gd name="T49" fmla="*/ 2147483647 h 134"/>
                <a:gd name="T50" fmla="*/ 2147483647 w 160"/>
                <a:gd name="T51" fmla="*/ 2147483647 h 134"/>
                <a:gd name="T52" fmla="*/ 2147483647 w 160"/>
                <a:gd name="T53" fmla="*/ 2147483647 h 134"/>
                <a:gd name="T54" fmla="*/ 2147483647 w 160"/>
                <a:gd name="T55" fmla="*/ 2147483647 h 134"/>
                <a:gd name="T56" fmla="*/ 2147483647 w 160"/>
                <a:gd name="T57" fmla="*/ 2147483647 h 134"/>
                <a:gd name="T58" fmla="*/ 2147483647 w 160"/>
                <a:gd name="T59" fmla="*/ 2147483647 h 134"/>
                <a:gd name="T60" fmla="*/ 2147483647 w 160"/>
                <a:gd name="T61" fmla="*/ 2147483647 h 134"/>
                <a:gd name="T62" fmla="*/ 2147483647 w 160"/>
                <a:gd name="T63" fmla="*/ 2147483647 h 134"/>
                <a:gd name="T64" fmla="*/ 2147483647 w 160"/>
                <a:gd name="T65" fmla="*/ 2147483647 h 134"/>
                <a:gd name="T66" fmla="*/ 2147483647 w 160"/>
                <a:gd name="T67" fmla="*/ 2147483647 h 134"/>
                <a:gd name="T68" fmla="*/ 2147483647 w 160"/>
                <a:gd name="T69" fmla="*/ 2147483647 h 134"/>
                <a:gd name="T70" fmla="*/ 2147483647 w 160"/>
                <a:gd name="T71" fmla="*/ 2147483647 h 134"/>
                <a:gd name="T72" fmla="*/ 2147483647 w 160"/>
                <a:gd name="T73" fmla="*/ 2147483647 h 134"/>
                <a:gd name="T74" fmla="*/ 0 w 160"/>
                <a:gd name="T75" fmla="*/ 2147483647 h 134"/>
                <a:gd name="T76" fmla="*/ 2147483647 w 160"/>
                <a:gd name="T77" fmla="*/ 2147483647 h 134"/>
                <a:gd name="T78" fmla="*/ 2147483647 w 160"/>
                <a:gd name="T79" fmla="*/ 2147483647 h 1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0" h="134">
                  <a:moveTo>
                    <a:pt x="14" y="46"/>
                  </a:moveTo>
                  <a:lnTo>
                    <a:pt x="24" y="56"/>
                  </a:lnTo>
                  <a:lnTo>
                    <a:pt x="36" y="56"/>
                  </a:lnTo>
                  <a:lnTo>
                    <a:pt x="44" y="54"/>
                  </a:lnTo>
                  <a:lnTo>
                    <a:pt x="66" y="46"/>
                  </a:lnTo>
                  <a:lnTo>
                    <a:pt x="74" y="54"/>
                  </a:lnTo>
                  <a:lnTo>
                    <a:pt x="86" y="48"/>
                  </a:lnTo>
                  <a:lnTo>
                    <a:pt x="98" y="36"/>
                  </a:lnTo>
                  <a:lnTo>
                    <a:pt x="108" y="18"/>
                  </a:lnTo>
                  <a:lnTo>
                    <a:pt x="110" y="6"/>
                  </a:lnTo>
                  <a:lnTo>
                    <a:pt x="116" y="2"/>
                  </a:lnTo>
                  <a:lnTo>
                    <a:pt x="132" y="0"/>
                  </a:lnTo>
                  <a:lnTo>
                    <a:pt x="140" y="6"/>
                  </a:lnTo>
                  <a:lnTo>
                    <a:pt x="138" y="14"/>
                  </a:lnTo>
                  <a:lnTo>
                    <a:pt x="132" y="16"/>
                  </a:lnTo>
                  <a:lnTo>
                    <a:pt x="140" y="26"/>
                  </a:lnTo>
                  <a:lnTo>
                    <a:pt x="146" y="42"/>
                  </a:lnTo>
                  <a:lnTo>
                    <a:pt x="150" y="48"/>
                  </a:lnTo>
                  <a:lnTo>
                    <a:pt x="160" y="56"/>
                  </a:lnTo>
                  <a:lnTo>
                    <a:pt x="156" y="60"/>
                  </a:lnTo>
                  <a:lnTo>
                    <a:pt x="144" y="58"/>
                  </a:lnTo>
                  <a:lnTo>
                    <a:pt x="138" y="64"/>
                  </a:lnTo>
                  <a:lnTo>
                    <a:pt x="136" y="84"/>
                  </a:lnTo>
                  <a:lnTo>
                    <a:pt x="120" y="96"/>
                  </a:lnTo>
                  <a:lnTo>
                    <a:pt x="122" y="112"/>
                  </a:lnTo>
                  <a:lnTo>
                    <a:pt x="120" y="118"/>
                  </a:lnTo>
                  <a:lnTo>
                    <a:pt x="118" y="134"/>
                  </a:lnTo>
                  <a:lnTo>
                    <a:pt x="94" y="132"/>
                  </a:lnTo>
                  <a:lnTo>
                    <a:pt x="92" y="124"/>
                  </a:lnTo>
                  <a:lnTo>
                    <a:pt x="64" y="120"/>
                  </a:lnTo>
                  <a:lnTo>
                    <a:pt x="60" y="126"/>
                  </a:lnTo>
                  <a:lnTo>
                    <a:pt x="46" y="124"/>
                  </a:lnTo>
                  <a:lnTo>
                    <a:pt x="44" y="116"/>
                  </a:lnTo>
                  <a:lnTo>
                    <a:pt x="24" y="116"/>
                  </a:lnTo>
                  <a:lnTo>
                    <a:pt x="20" y="96"/>
                  </a:lnTo>
                  <a:lnTo>
                    <a:pt x="12" y="86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6" y="46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 234"/>
            <p:cNvSpPr>
              <a:spLocks/>
            </p:cNvSpPr>
            <p:nvPr/>
          </p:nvSpPr>
          <p:spPr bwMode="auto">
            <a:xfrm>
              <a:off x="6684963" y="4408711"/>
              <a:ext cx="273050" cy="279400"/>
            </a:xfrm>
            <a:custGeom>
              <a:avLst/>
              <a:gdLst>
                <a:gd name="T0" fmla="*/ 0 w 172"/>
                <a:gd name="T1" fmla="*/ 0 h 176"/>
                <a:gd name="T2" fmla="*/ 2147483647 w 172"/>
                <a:gd name="T3" fmla="*/ 2147483647 h 176"/>
                <a:gd name="T4" fmla="*/ 2147483647 w 172"/>
                <a:gd name="T5" fmla="*/ 2147483647 h 176"/>
                <a:gd name="T6" fmla="*/ 2147483647 w 172"/>
                <a:gd name="T7" fmla="*/ 2147483647 h 176"/>
                <a:gd name="T8" fmla="*/ 2147483647 w 172"/>
                <a:gd name="T9" fmla="*/ 2147483647 h 176"/>
                <a:gd name="T10" fmla="*/ 2147483647 w 172"/>
                <a:gd name="T11" fmla="*/ 2147483647 h 176"/>
                <a:gd name="T12" fmla="*/ 2147483647 w 172"/>
                <a:gd name="T13" fmla="*/ 2147483647 h 176"/>
                <a:gd name="T14" fmla="*/ 2147483647 w 172"/>
                <a:gd name="T15" fmla="*/ 2147483647 h 176"/>
                <a:gd name="T16" fmla="*/ 2147483647 w 172"/>
                <a:gd name="T17" fmla="*/ 2147483647 h 176"/>
                <a:gd name="T18" fmla="*/ 2147483647 w 172"/>
                <a:gd name="T19" fmla="*/ 2147483647 h 176"/>
                <a:gd name="T20" fmla="*/ 2147483647 w 172"/>
                <a:gd name="T21" fmla="*/ 2147483647 h 176"/>
                <a:gd name="T22" fmla="*/ 2147483647 w 172"/>
                <a:gd name="T23" fmla="*/ 2147483647 h 176"/>
                <a:gd name="T24" fmla="*/ 2147483647 w 172"/>
                <a:gd name="T25" fmla="*/ 2147483647 h 176"/>
                <a:gd name="T26" fmla="*/ 2147483647 w 172"/>
                <a:gd name="T27" fmla="*/ 2147483647 h 176"/>
                <a:gd name="T28" fmla="*/ 2147483647 w 172"/>
                <a:gd name="T29" fmla="*/ 2147483647 h 176"/>
                <a:gd name="T30" fmla="*/ 2147483647 w 172"/>
                <a:gd name="T31" fmla="*/ 2147483647 h 176"/>
                <a:gd name="T32" fmla="*/ 2147483647 w 172"/>
                <a:gd name="T33" fmla="*/ 2147483647 h 176"/>
                <a:gd name="T34" fmla="*/ 2147483647 w 172"/>
                <a:gd name="T35" fmla="*/ 2147483647 h 176"/>
                <a:gd name="T36" fmla="*/ 2147483647 w 172"/>
                <a:gd name="T37" fmla="*/ 2147483647 h 176"/>
                <a:gd name="T38" fmla="*/ 2147483647 w 172"/>
                <a:gd name="T39" fmla="*/ 2147483647 h 176"/>
                <a:gd name="T40" fmla="*/ 2147483647 w 172"/>
                <a:gd name="T41" fmla="*/ 2147483647 h 176"/>
                <a:gd name="T42" fmla="*/ 2147483647 w 172"/>
                <a:gd name="T43" fmla="*/ 2147483647 h 176"/>
                <a:gd name="T44" fmla="*/ 2147483647 w 172"/>
                <a:gd name="T45" fmla="*/ 2147483647 h 176"/>
                <a:gd name="T46" fmla="*/ 2147483647 w 172"/>
                <a:gd name="T47" fmla="*/ 2147483647 h 176"/>
                <a:gd name="T48" fmla="*/ 2147483647 w 172"/>
                <a:gd name="T49" fmla="*/ 2147483647 h 176"/>
                <a:gd name="T50" fmla="*/ 2147483647 w 172"/>
                <a:gd name="T51" fmla="*/ 2147483647 h 176"/>
                <a:gd name="T52" fmla="*/ 2147483647 w 172"/>
                <a:gd name="T53" fmla="*/ 2147483647 h 176"/>
                <a:gd name="T54" fmla="*/ 2147483647 w 172"/>
                <a:gd name="T55" fmla="*/ 2147483647 h 176"/>
                <a:gd name="T56" fmla="*/ 2147483647 w 172"/>
                <a:gd name="T57" fmla="*/ 2147483647 h 176"/>
                <a:gd name="T58" fmla="*/ 2147483647 w 172"/>
                <a:gd name="T59" fmla="*/ 2147483647 h 176"/>
                <a:gd name="T60" fmla="*/ 2147483647 w 172"/>
                <a:gd name="T61" fmla="*/ 2147483647 h 176"/>
                <a:gd name="T62" fmla="*/ 2147483647 w 172"/>
                <a:gd name="T63" fmla="*/ 2147483647 h 176"/>
                <a:gd name="T64" fmla="*/ 2147483647 w 172"/>
                <a:gd name="T65" fmla="*/ 2147483647 h 176"/>
                <a:gd name="T66" fmla="*/ 2147483647 w 172"/>
                <a:gd name="T67" fmla="*/ 2147483647 h 176"/>
                <a:gd name="T68" fmla="*/ 2147483647 w 172"/>
                <a:gd name="T69" fmla="*/ 2147483647 h 176"/>
                <a:gd name="T70" fmla="*/ 0 w 172"/>
                <a:gd name="T71" fmla="*/ 0 h 1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2" h="176">
                  <a:moveTo>
                    <a:pt x="0" y="0"/>
                  </a:moveTo>
                  <a:lnTo>
                    <a:pt x="20" y="2"/>
                  </a:lnTo>
                  <a:lnTo>
                    <a:pt x="38" y="4"/>
                  </a:lnTo>
                  <a:lnTo>
                    <a:pt x="48" y="18"/>
                  </a:lnTo>
                  <a:lnTo>
                    <a:pt x="60" y="28"/>
                  </a:lnTo>
                  <a:lnTo>
                    <a:pt x="72" y="36"/>
                  </a:lnTo>
                  <a:lnTo>
                    <a:pt x="84" y="50"/>
                  </a:lnTo>
                  <a:lnTo>
                    <a:pt x="96" y="54"/>
                  </a:lnTo>
                  <a:lnTo>
                    <a:pt x="108" y="64"/>
                  </a:lnTo>
                  <a:lnTo>
                    <a:pt x="122" y="78"/>
                  </a:lnTo>
                  <a:lnTo>
                    <a:pt x="134" y="84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44" y="104"/>
                  </a:lnTo>
                  <a:lnTo>
                    <a:pt x="152" y="116"/>
                  </a:lnTo>
                  <a:lnTo>
                    <a:pt x="152" y="124"/>
                  </a:lnTo>
                  <a:lnTo>
                    <a:pt x="150" y="130"/>
                  </a:lnTo>
                  <a:lnTo>
                    <a:pt x="160" y="124"/>
                  </a:lnTo>
                  <a:lnTo>
                    <a:pt x="172" y="130"/>
                  </a:lnTo>
                  <a:lnTo>
                    <a:pt x="172" y="156"/>
                  </a:lnTo>
                  <a:lnTo>
                    <a:pt x="170" y="176"/>
                  </a:lnTo>
                  <a:lnTo>
                    <a:pt x="160" y="174"/>
                  </a:lnTo>
                  <a:lnTo>
                    <a:pt x="152" y="176"/>
                  </a:lnTo>
                  <a:lnTo>
                    <a:pt x="142" y="174"/>
                  </a:lnTo>
                  <a:lnTo>
                    <a:pt x="96" y="128"/>
                  </a:lnTo>
                  <a:lnTo>
                    <a:pt x="90" y="120"/>
                  </a:lnTo>
                  <a:lnTo>
                    <a:pt x="86" y="106"/>
                  </a:lnTo>
                  <a:lnTo>
                    <a:pt x="64" y="80"/>
                  </a:lnTo>
                  <a:lnTo>
                    <a:pt x="60" y="70"/>
                  </a:lnTo>
                  <a:lnTo>
                    <a:pt x="60" y="62"/>
                  </a:lnTo>
                  <a:lnTo>
                    <a:pt x="46" y="50"/>
                  </a:lnTo>
                  <a:lnTo>
                    <a:pt x="38" y="50"/>
                  </a:lnTo>
                  <a:lnTo>
                    <a:pt x="38" y="42"/>
                  </a:lnTo>
                  <a:lnTo>
                    <a:pt x="20" y="22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Freeform 235"/>
            <p:cNvSpPr>
              <a:spLocks/>
            </p:cNvSpPr>
            <p:nvPr/>
          </p:nvSpPr>
          <p:spPr bwMode="auto">
            <a:xfrm>
              <a:off x="6996113" y="4608736"/>
              <a:ext cx="25400" cy="22225"/>
            </a:xfrm>
            <a:custGeom>
              <a:avLst/>
              <a:gdLst>
                <a:gd name="T0" fmla="*/ 0 w 16"/>
                <a:gd name="T1" fmla="*/ 2147483647 h 14"/>
                <a:gd name="T2" fmla="*/ 2147483647 w 16"/>
                <a:gd name="T3" fmla="*/ 0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w 16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6" y="0"/>
                  </a:lnTo>
                  <a:lnTo>
                    <a:pt x="16" y="4"/>
                  </a:lnTo>
                  <a:lnTo>
                    <a:pt x="14" y="12"/>
                  </a:lnTo>
                  <a:lnTo>
                    <a:pt x="6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 236"/>
            <p:cNvSpPr>
              <a:spLocks/>
            </p:cNvSpPr>
            <p:nvPr/>
          </p:nvSpPr>
          <p:spPr bwMode="auto">
            <a:xfrm>
              <a:off x="6942138" y="4583336"/>
              <a:ext cx="41275" cy="44450"/>
            </a:xfrm>
            <a:custGeom>
              <a:avLst/>
              <a:gdLst>
                <a:gd name="T0" fmla="*/ 0 w 26"/>
                <a:gd name="T1" fmla="*/ 0 h 28"/>
                <a:gd name="T2" fmla="*/ 2147483647 w 26"/>
                <a:gd name="T3" fmla="*/ 0 h 28"/>
                <a:gd name="T4" fmla="*/ 2147483647 w 26"/>
                <a:gd name="T5" fmla="*/ 2147483647 h 28"/>
                <a:gd name="T6" fmla="*/ 2147483647 w 26"/>
                <a:gd name="T7" fmla="*/ 2147483647 h 28"/>
                <a:gd name="T8" fmla="*/ 2147483647 w 26"/>
                <a:gd name="T9" fmla="*/ 2147483647 h 28"/>
                <a:gd name="T10" fmla="*/ 2147483647 w 26"/>
                <a:gd name="T11" fmla="*/ 2147483647 h 28"/>
                <a:gd name="T12" fmla="*/ 2147483647 w 26"/>
                <a:gd name="T13" fmla="*/ 2147483647 h 28"/>
                <a:gd name="T14" fmla="*/ 2147483647 w 26"/>
                <a:gd name="T15" fmla="*/ 2147483647 h 28"/>
                <a:gd name="T16" fmla="*/ 2147483647 w 26"/>
                <a:gd name="T17" fmla="*/ 2147483647 h 28"/>
                <a:gd name="T18" fmla="*/ 2147483647 w 26"/>
                <a:gd name="T19" fmla="*/ 2147483647 h 28"/>
                <a:gd name="T20" fmla="*/ 0 w 26"/>
                <a:gd name="T21" fmla="*/ 2147483647 h 28"/>
                <a:gd name="T22" fmla="*/ 0 w 26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28">
                  <a:moveTo>
                    <a:pt x="0" y="0"/>
                  </a:moveTo>
                  <a:lnTo>
                    <a:pt x="12" y="0"/>
                  </a:lnTo>
                  <a:lnTo>
                    <a:pt x="14" y="10"/>
                  </a:lnTo>
                  <a:lnTo>
                    <a:pt x="18" y="16"/>
                  </a:lnTo>
                  <a:lnTo>
                    <a:pt x="24" y="18"/>
                  </a:lnTo>
                  <a:lnTo>
                    <a:pt x="26" y="26"/>
                  </a:lnTo>
                  <a:lnTo>
                    <a:pt x="20" y="28"/>
                  </a:lnTo>
                  <a:lnTo>
                    <a:pt x="14" y="24"/>
                  </a:lnTo>
                  <a:lnTo>
                    <a:pt x="12" y="16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Freeform 237"/>
            <p:cNvSpPr>
              <a:spLocks/>
            </p:cNvSpPr>
            <p:nvPr/>
          </p:nvSpPr>
          <p:spPr bwMode="auto">
            <a:xfrm>
              <a:off x="6948488" y="4697636"/>
              <a:ext cx="250825" cy="69850"/>
            </a:xfrm>
            <a:custGeom>
              <a:avLst/>
              <a:gdLst>
                <a:gd name="T0" fmla="*/ 2147483647 w 158"/>
                <a:gd name="T1" fmla="*/ 2147483647 h 44"/>
                <a:gd name="T2" fmla="*/ 2147483647 w 158"/>
                <a:gd name="T3" fmla="*/ 0 h 44"/>
                <a:gd name="T4" fmla="*/ 2147483647 w 158"/>
                <a:gd name="T5" fmla="*/ 2147483647 h 44"/>
                <a:gd name="T6" fmla="*/ 2147483647 w 158"/>
                <a:gd name="T7" fmla="*/ 2147483647 h 44"/>
                <a:gd name="T8" fmla="*/ 2147483647 w 158"/>
                <a:gd name="T9" fmla="*/ 2147483647 h 44"/>
                <a:gd name="T10" fmla="*/ 2147483647 w 158"/>
                <a:gd name="T11" fmla="*/ 2147483647 h 44"/>
                <a:gd name="T12" fmla="*/ 2147483647 w 158"/>
                <a:gd name="T13" fmla="*/ 2147483647 h 44"/>
                <a:gd name="T14" fmla="*/ 2147483647 w 158"/>
                <a:gd name="T15" fmla="*/ 2147483647 h 44"/>
                <a:gd name="T16" fmla="*/ 2147483647 w 158"/>
                <a:gd name="T17" fmla="*/ 2147483647 h 44"/>
                <a:gd name="T18" fmla="*/ 2147483647 w 158"/>
                <a:gd name="T19" fmla="*/ 2147483647 h 44"/>
                <a:gd name="T20" fmla="*/ 2147483647 w 158"/>
                <a:gd name="T21" fmla="*/ 2147483647 h 44"/>
                <a:gd name="T22" fmla="*/ 2147483647 w 158"/>
                <a:gd name="T23" fmla="*/ 2147483647 h 44"/>
                <a:gd name="T24" fmla="*/ 2147483647 w 158"/>
                <a:gd name="T25" fmla="*/ 2147483647 h 44"/>
                <a:gd name="T26" fmla="*/ 2147483647 w 158"/>
                <a:gd name="T27" fmla="*/ 2147483647 h 44"/>
                <a:gd name="T28" fmla="*/ 2147483647 w 158"/>
                <a:gd name="T29" fmla="*/ 2147483647 h 44"/>
                <a:gd name="T30" fmla="*/ 2147483647 w 158"/>
                <a:gd name="T31" fmla="*/ 2147483647 h 44"/>
                <a:gd name="T32" fmla="*/ 2147483647 w 158"/>
                <a:gd name="T33" fmla="*/ 2147483647 h 44"/>
                <a:gd name="T34" fmla="*/ 2147483647 w 158"/>
                <a:gd name="T35" fmla="*/ 2147483647 h 44"/>
                <a:gd name="T36" fmla="*/ 2147483647 w 158"/>
                <a:gd name="T37" fmla="*/ 2147483647 h 44"/>
                <a:gd name="T38" fmla="*/ 2147483647 w 158"/>
                <a:gd name="T39" fmla="*/ 2147483647 h 44"/>
                <a:gd name="T40" fmla="*/ 2147483647 w 158"/>
                <a:gd name="T41" fmla="*/ 2147483647 h 44"/>
                <a:gd name="T42" fmla="*/ 2147483647 w 158"/>
                <a:gd name="T43" fmla="*/ 2147483647 h 44"/>
                <a:gd name="T44" fmla="*/ 2147483647 w 158"/>
                <a:gd name="T45" fmla="*/ 2147483647 h 44"/>
                <a:gd name="T46" fmla="*/ 2147483647 w 158"/>
                <a:gd name="T47" fmla="*/ 2147483647 h 44"/>
                <a:gd name="T48" fmla="*/ 0 w 158"/>
                <a:gd name="T49" fmla="*/ 2147483647 h 44"/>
                <a:gd name="T50" fmla="*/ 2147483647 w 158"/>
                <a:gd name="T51" fmla="*/ 2147483647 h 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8" h="44">
                  <a:moveTo>
                    <a:pt x="8" y="2"/>
                  </a:moveTo>
                  <a:lnTo>
                    <a:pt x="28" y="0"/>
                  </a:lnTo>
                  <a:lnTo>
                    <a:pt x="46" y="10"/>
                  </a:lnTo>
                  <a:lnTo>
                    <a:pt x="56" y="14"/>
                  </a:lnTo>
                  <a:lnTo>
                    <a:pt x="74" y="14"/>
                  </a:lnTo>
                  <a:lnTo>
                    <a:pt x="84" y="10"/>
                  </a:lnTo>
                  <a:lnTo>
                    <a:pt x="100" y="10"/>
                  </a:lnTo>
                  <a:lnTo>
                    <a:pt x="112" y="18"/>
                  </a:lnTo>
                  <a:lnTo>
                    <a:pt x="114" y="24"/>
                  </a:lnTo>
                  <a:lnTo>
                    <a:pt x="134" y="26"/>
                  </a:lnTo>
                  <a:lnTo>
                    <a:pt x="142" y="26"/>
                  </a:lnTo>
                  <a:lnTo>
                    <a:pt x="144" y="32"/>
                  </a:lnTo>
                  <a:lnTo>
                    <a:pt x="154" y="36"/>
                  </a:lnTo>
                  <a:lnTo>
                    <a:pt x="158" y="42"/>
                  </a:lnTo>
                  <a:lnTo>
                    <a:pt x="144" y="44"/>
                  </a:lnTo>
                  <a:lnTo>
                    <a:pt x="126" y="40"/>
                  </a:lnTo>
                  <a:lnTo>
                    <a:pt x="116" y="38"/>
                  </a:lnTo>
                  <a:lnTo>
                    <a:pt x="108" y="38"/>
                  </a:lnTo>
                  <a:lnTo>
                    <a:pt x="78" y="36"/>
                  </a:lnTo>
                  <a:lnTo>
                    <a:pt x="68" y="28"/>
                  </a:lnTo>
                  <a:lnTo>
                    <a:pt x="36" y="28"/>
                  </a:lnTo>
                  <a:lnTo>
                    <a:pt x="26" y="24"/>
                  </a:lnTo>
                  <a:lnTo>
                    <a:pt x="14" y="20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238"/>
            <p:cNvSpPr>
              <a:spLocks/>
            </p:cNvSpPr>
            <p:nvPr/>
          </p:nvSpPr>
          <p:spPr bwMode="auto">
            <a:xfrm>
              <a:off x="7405688" y="4751611"/>
              <a:ext cx="88900" cy="57150"/>
            </a:xfrm>
            <a:custGeom>
              <a:avLst/>
              <a:gdLst>
                <a:gd name="T0" fmla="*/ 0 w 56"/>
                <a:gd name="T1" fmla="*/ 2147483647 h 36"/>
                <a:gd name="T2" fmla="*/ 2147483647 w 56"/>
                <a:gd name="T3" fmla="*/ 2147483647 h 36"/>
                <a:gd name="T4" fmla="*/ 2147483647 w 56"/>
                <a:gd name="T5" fmla="*/ 2147483647 h 36"/>
                <a:gd name="T6" fmla="*/ 2147483647 w 56"/>
                <a:gd name="T7" fmla="*/ 2147483647 h 36"/>
                <a:gd name="T8" fmla="*/ 2147483647 w 56"/>
                <a:gd name="T9" fmla="*/ 2147483647 h 36"/>
                <a:gd name="T10" fmla="*/ 2147483647 w 56"/>
                <a:gd name="T11" fmla="*/ 0 h 36"/>
                <a:gd name="T12" fmla="*/ 2147483647 w 56"/>
                <a:gd name="T13" fmla="*/ 2147483647 h 36"/>
                <a:gd name="T14" fmla="*/ 2147483647 w 56"/>
                <a:gd name="T15" fmla="*/ 2147483647 h 36"/>
                <a:gd name="T16" fmla="*/ 2147483647 w 56"/>
                <a:gd name="T17" fmla="*/ 2147483647 h 36"/>
                <a:gd name="T18" fmla="*/ 2147483647 w 56"/>
                <a:gd name="T19" fmla="*/ 2147483647 h 36"/>
                <a:gd name="T20" fmla="*/ 0 w 56"/>
                <a:gd name="T21" fmla="*/ 2147483647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36">
                  <a:moveTo>
                    <a:pt x="0" y="36"/>
                  </a:moveTo>
                  <a:lnTo>
                    <a:pt x="18" y="28"/>
                  </a:lnTo>
                  <a:lnTo>
                    <a:pt x="30" y="18"/>
                  </a:lnTo>
                  <a:lnTo>
                    <a:pt x="54" y="8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24" y="8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239"/>
            <p:cNvSpPr>
              <a:spLocks/>
            </p:cNvSpPr>
            <p:nvPr/>
          </p:nvSpPr>
          <p:spPr bwMode="auto">
            <a:xfrm>
              <a:off x="7288213" y="4780186"/>
              <a:ext cx="47625" cy="25400"/>
            </a:xfrm>
            <a:custGeom>
              <a:avLst/>
              <a:gdLst>
                <a:gd name="T0" fmla="*/ 2147483647 w 30"/>
                <a:gd name="T1" fmla="*/ 0 h 16"/>
                <a:gd name="T2" fmla="*/ 2147483647 w 30"/>
                <a:gd name="T3" fmla="*/ 0 h 16"/>
                <a:gd name="T4" fmla="*/ 2147483647 w 30"/>
                <a:gd name="T5" fmla="*/ 2147483647 h 16"/>
                <a:gd name="T6" fmla="*/ 2147483647 w 30"/>
                <a:gd name="T7" fmla="*/ 2147483647 h 16"/>
                <a:gd name="T8" fmla="*/ 2147483647 w 30"/>
                <a:gd name="T9" fmla="*/ 2147483647 h 16"/>
                <a:gd name="T10" fmla="*/ 2147483647 w 30"/>
                <a:gd name="T11" fmla="*/ 2147483647 h 16"/>
                <a:gd name="T12" fmla="*/ 2147483647 w 30"/>
                <a:gd name="T13" fmla="*/ 2147483647 h 16"/>
                <a:gd name="T14" fmla="*/ 0 w 30"/>
                <a:gd name="T15" fmla="*/ 2147483647 h 16"/>
                <a:gd name="T16" fmla="*/ 2147483647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6">
                  <a:moveTo>
                    <a:pt x="2" y="0"/>
                  </a:moveTo>
                  <a:lnTo>
                    <a:pt x="1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26" y="16"/>
                  </a:lnTo>
                  <a:lnTo>
                    <a:pt x="1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240"/>
            <p:cNvSpPr>
              <a:spLocks/>
            </p:cNvSpPr>
            <p:nvPr/>
          </p:nvSpPr>
          <p:spPr bwMode="auto">
            <a:xfrm>
              <a:off x="7310438" y="4751611"/>
              <a:ext cx="60325" cy="15875"/>
            </a:xfrm>
            <a:custGeom>
              <a:avLst/>
              <a:gdLst>
                <a:gd name="T0" fmla="*/ 0 w 38"/>
                <a:gd name="T1" fmla="*/ 2147483647 h 10"/>
                <a:gd name="T2" fmla="*/ 2147483647 w 38"/>
                <a:gd name="T3" fmla="*/ 2147483647 h 10"/>
                <a:gd name="T4" fmla="*/ 2147483647 w 38"/>
                <a:gd name="T5" fmla="*/ 2147483647 h 10"/>
                <a:gd name="T6" fmla="*/ 2147483647 w 38"/>
                <a:gd name="T7" fmla="*/ 2147483647 h 10"/>
                <a:gd name="T8" fmla="*/ 2147483647 w 38"/>
                <a:gd name="T9" fmla="*/ 2147483647 h 10"/>
                <a:gd name="T10" fmla="*/ 2147483647 w 38"/>
                <a:gd name="T11" fmla="*/ 2147483647 h 10"/>
                <a:gd name="T12" fmla="*/ 2147483647 w 38"/>
                <a:gd name="T13" fmla="*/ 0 h 10"/>
                <a:gd name="T14" fmla="*/ 2147483647 w 38"/>
                <a:gd name="T15" fmla="*/ 2147483647 h 10"/>
                <a:gd name="T16" fmla="*/ 0 w 3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0">
                  <a:moveTo>
                    <a:pt x="0" y="10"/>
                  </a:moveTo>
                  <a:lnTo>
                    <a:pt x="18" y="10"/>
                  </a:lnTo>
                  <a:lnTo>
                    <a:pt x="38" y="10"/>
                  </a:lnTo>
                  <a:lnTo>
                    <a:pt x="38" y="4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241"/>
            <p:cNvSpPr>
              <a:spLocks/>
            </p:cNvSpPr>
            <p:nvPr/>
          </p:nvSpPr>
          <p:spPr bwMode="auto">
            <a:xfrm>
              <a:off x="7262813" y="4751611"/>
              <a:ext cx="31750" cy="15875"/>
            </a:xfrm>
            <a:custGeom>
              <a:avLst/>
              <a:gdLst>
                <a:gd name="T0" fmla="*/ 0 w 20"/>
                <a:gd name="T1" fmla="*/ 2147483647 h 10"/>
                <a:gd name="T2" fmla="*/ 0 w 20"/>
                <a:gd name="T3" fmla="*/ 2147483647 h 10"/>
                <a:gd name="T4" fmla="*/ 2147483647 w 20"/>
                <a:gd name="T5" fmla="*/ 2147483647 h 10"/>
                <a:gd name="T6" fmla="*/ 2147483647 w 20"/>
                <a:gd name="T7" fmla="*/ 2147483647 h 10"/>
                <a:gd name="T8" fmla="*/ 2147483647 w 20"/>
                <a:gd name="T9" fmla="*/ 0 h 10"/>
                <a:gd name="T10" fmla="*/ 0 w 20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18" y="2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242"/>
            <p:cNvSpPr>
              <a:spLocks/>
            </p:cNvSpPr>
            <p:nvPr/>
          </p:nvSpPr>
          <p:spPr bwMode="auto">
            <a:xfrm>
              <a:off x="7212013" y="4751611"/>
              <a:ext cx="41275" cy="28575"/>
            </a:xfrm>
            <a:custGeom>
              <a:avLst/>
              <a:gdLst>
                <a:gd name="T0" fmla="*/ 2147483647 w 26"/>
                <a:gd name="T1" fmla="*/ 0 h 18"/>
                <a:gd name="T2" fmla="*/ 2147483647 w 26"/>
                <a:gd name="T3" fmla="*/ 2147483647 h 18"/>
                <a:gd name="T4" fmla="*/ 2147483647 w 26"/>
                <a:gd name="T5" fmla="*/ 2147483647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2147483647 w 26"/>
                <a:gd name="T11" fmla="*/ 2147483647 h 18"/>
                <a:gd name="T12" fmla="*/ 0 w 26"/>
                <a:gd name="T13" fmla="*/ 2147483647 h 18"/>
                <a:gd name="T14" fmla="*/ 2147483647 w 2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" y="0"/>
                  </a:moveTo>
                  <a:lnTo>
                    <a:pt x="14" y="2"/>
                  </a:lnTo>
                  <a:lnTo>
                    <a:pt x="26" y="4"/>
                  </a:lnTo>
                  <a:lnTo>
                    <a:pt x="26" y="10"/>
                  </a:lnTo>
                  <a:lnTo>
                    <a:pt x="24" y="18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243"/>
            <p:cNvSpPr>
              <a:spLocks/>
            </p:cNvSpPr>
            <p:nvPr/>
          </p:nvSpPr>
          <p:spPr bwMode="auto">
            <a:xfrm>
              <a:off x="7285038" y="4500786"/>
              <a:ext cx="155575" cy="187325"/>
            </a:xfrm>
            <a:custGeom>
              <a:avLst/>
              <a:gdLst>
                <a:gd name="T0" fmla="*/ 2147483647 w 98"/>
                <a:gd name="T1" fmla="*/ 2147483647 h 118"/>
                <a:gd name="T2" fmla="*/ 2147483647 w 98"/>
                <a:gd name="T3" fmla="*/ 2147483647 h 118"/>
                <a:gd name="T4" fmla="*/ 2147483647 w 98"/>
                <a:gd name="T5" fmla="*/ 2147483647 h 118"/>
                <a:gd name="T6" fmla="*/ 2147483647 w 98"/>
                <a:gd name="T7" fmla="*/ 2147483647 h 118"/>
                <a:gd name="T8" fmla="*/ 2147483647 w 98"/>
                <a:gd name="T9" fmla="*/ 2147483647 h 118"/>
                <a:gd name="T10" fmla="*/ 2147483647 w 98"/>
                <a:gd name="T11" fmla="*/ 2147483647 h 118"/>
                <a:gd name="T12" fmla="*/ 2147483647 w 98"/>
                <a:gd name="T13" fmla="*/ 2147483647 h 118"/>
                <a:gd name="T14" fmla="*/ 2147483647 w 98"/>
                <a:gd name="T15" fmla="*/ 2147483647 h 118"/>
                <a:gd name="T16" fmla="*/ 2147483647 w 98"/>
                <a:gd name="T17" fmla="*/ 2147483647 h 118"/>
                <a:gd name="T18" fmla="*/ 2147483647 w 98"/>
                <a:gd name="T19" fmla="*/ 0 h 118"/>
                <a:gd name="T20" fmla="*/ 2147483647 w 98"/>
                <a:gd name="T21" fmla="*/ 2147483647 h 118"/>
                <a:gd name="T22" fmla="*/ 2147483647 w 98"/>
                <a:gd name="T23" fmla="*/ 2147483647 h 118"/>
                <a:gd name="T24" fmla="*/ 2147483647 w 98"/>
                <a:gd name="T25" fmla="*/ 2147483647 h 118"/>
                <a:gd name="T26" fmla="*/ 2147483647 w 98"/>
                <a:gd name="T27" fmla="*/ 2147483647 h 118"/>
                <a:gd name="T28" fmla="*/ 2147483647 w 98"/>
                <a:gd name="T29" fmla="*/ 2147483647 h 118"/>
                <a:gd name="T30" fmla="*/ 2147483647 w 98"/>
                <a:gd name="T31" fmla="*/ 2147483647 h 118"/>
                <a:gd name="T32" fmla="*/ 2147483647 w 98"/>
                <a:gd name="T33" fmla="*/ 2147483647 h 118"/>
                <a:gd name="T34" fmla="*/ 2147483647 w 98"/>
                <a:gd name="T35" fmla="*/ 2147483647 h 118"/>
                <a:gd name="T36" fmla="*/ 2147483647 w 98"/>
                <a:gd name="T37" fmla="*/ 2147483647 h 118"/>
                <a:gd name="T38" fmla="*/ 2147483647 w 98"/>
                <a:gd name="T39" fmla="*/ 2147483647 h 118"/>
                <a:gd name="T40" fmla="*/ 2147483647 w 98"/>
                <a:gd name="T41" fmla="*/ 2147483647 h 118"/>
                <a:gd name="T42" fmla="*/ 2147483647 w 98"/>
                <a:gd name="T43" fmla="*/ 2147483647 h 118"/>
                <a:gd name="T44" fmla="*/ 2147483647 w 98"/>
                <a:gd name="T45" fmla="*/ 2147483647 h 118"/>
                <a:gd name="T46" fmla="*/ 2147483647 w 98"/>
                <a:gd name="T47" fmla="*/ 2147483647 h 118"/>
                <a:gd name="T48" fmla="*/ 2147483647 w 98"/>
                <a:gd name="T49" fmla="*/ 2147483647 h 118"/>
                <a:gd name="T50" fmla="*/ 2147483647 w 98"/>
                <a:gd name="T51" fmla="*/ 2147483647 h 118"/>
                <a:gd name="T52" fmla="*/ 2147483647 w 98"/>
                <a:gd name="T53" fmla="*/ 2147483647 h 118"/>
                <a:gd name="T54" fmla="*/ 2147483647 w 98"/>
                <a:gd name="T55" fmla="*/ 2147483647 h 118"/>
                <a:gd name="T56" fmla="*/ 2147483647 w 98"/>
                <a:gd name="T57" fmla="*/ 2147483647 h 118"/>
                <a:gd name="T58" fmla="*/ 2147483647 w 98"/>
                <a:gd name="T59" fmla="*/ 2147483647 h 118"/>
                <a:gd name="T60" fmla="*/ 2147483647 w 98"/>
                <a:gd name="T61" fmla="*/ 2147483647 h 118"/>
                <a:gd name="T62" fmla="*/ 2147483647 w 98"/>
                <a:gd name="T63" fmla="*/ 2147483647 h 118"/>
                <a:gd name="T64" fmla="*/ 2147483647 w 98"/>
                <a:gd name="T65" fmla="*/ 2147483647 h 118"/>
                <a:gd name="T66" fmla="*/ 2147483647 w 98"/>
                <a:gd name="T67" fmla="*/ 2147483647 h 118"/>
                <a:gd name="T68" fmla="*/ 2147483647 w 98"/>
                <a:gd name="T69" fmla="*/ 2147483647 h 118"/>
                <a:gd name="T70" fmla="*/ 2147483647 w 98"/>
                <a:gd name="T71" fmla="*/ 2147483647 h 118"/>
                <a:gd name="T72" fmla="*/ 2147483647 w 98"/>
                <a:gd name="T73" fmla="*/ 2147483647 h 118"/>
                <a:gd name="T74" fmla="*/ 2147483647 w 98"/>
                <a:gd name="T75" fmla="*/ 2147483647 h 118"/>
                <a:gd name="T76" fmla="*/ 2147483647 w 98"/>
                <a:gd name="T77" fmla="*/ 2147483647 h 118"/>
                <a:gd name="T78" fmla="*/ 2147483647 w 98"/>
                <a:gd name="T79" fmla="*/ 2147483647 h 118"/>
                <a:gd name="T80" fmla="*/ 2147483647 w 98"/>
                <a:gd name="T81" fmla="*/ 2147483647 h 118"/>
                <a:gd name="T82" fmla="*/ 2147483647 w 98"/>
                <a:gd name="T83" fmla="*/ 2147483647 h 118"/>
                <a:gd name="T84" fmla="*/ 2147483647 w 98"/>
                <a:gd name="T85" fmla="*/ 2147483647 h 118"/>
                <a:gd name="T86" fmla="*/ 2147483647 w 98"/>
                <a:gd name="T87" fmla="*/ 2147483647 h 118"/>
                <a:gd name="T88" fmla="*/ 2147483647 w 98"/>
                <a:gd name="T89" fmla="*/ 2147483647 h 118"/>
                <a:gd name="T90" fmla="*/ 2147483647 w 98"/>
                <a:gd name="T91" fmla="*/ 2147483647 h 118"/>
                <a:gd name="T92" fmla="*/ 2147483647 w 98"/>
                <a:gd name="T93" fmla="*/ 2147483647 h 118"/>
                <a:gd name="T94" fmla="*/ 2147483647 w 98"/>
                <a:gd name="T95" fmla="*/ 2147483647 h 118"/>
                <a:gd name="T96" fmla="*/ 2147483647 w 98"/>
                <a:gd name="T97" fmla="*/ 2147483647 h 118"/>
                <a:gd name="T98" fmla="*/ 2147483647 w 98"/>
                <a:gd name="T99" fmla="*/ 2147483647 h 118"/>
                <a:gd name="T100" fmla="*/ 2147483647 w 98"/>
                <a:gd name="T101" fmla="*/ 2147483647 h 118"/>
                <a:gd name="T102" fmla="*/ 2147483647 w 98"/>
                <a:gd name="T103" fmla="*/ 2147483647 h 118"/>
                <a:gd name="T104" fmla="*/ 2147483647 w 98"/>
                <a:gd name="T105" fmla="*/ 2147483647 h 118"/>
                <a:gd name="T106" fmla="*/ 2147483647 w 98"/>
                <a:gd name="T107" fmla="*/ 2147483647 h 118"/>
                <a:gd name="T108" fmla="*/ 0 w 98"/>
                <a:gd name="T109" fmla="*/ 2147483647 h 118"/>
                <a:gd name="T110" fmla="*/ 0 w 98"/>
                <a:gd name="T111" fmla="*/ 2147483647 h 118"/>
                <a:gd name="T112" fmla="*/ 2147483647 w 98"/>
                <a:gd name="T113" fmla="*/ 2147483647 h 118"/>
                <a:gd name="T114" fmla="*/ 2147483647 w 98"/>
                <a:gd name="T115" fmla="*/ 2147483647 h 118"/>
                <a:gd name="T116" fmla="*/ 2147483647 w 98"/>
                <a:gd name="T117" fmla="*/ 2147483647 h 1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" h="118">
                  <a:moveTo>
                    <a:pt x="12" y="36"/>
                  </a:moveTo>
                  <a:lnTo>
                    <a:pt x="12" y="26"/>
                  </a:lnTo>
                  <a:lnTo>
                    <a:pt x="20" y="14"/>
                  </a:lnTo>
                  <a:lnTo>
                    <a:pt x="32" y="8"/>
                  </a:lnTo>
                  <a:lnTo>
                    <a:pt x="48" y="10"/>
                  </a:lnTo>
                  <a:lnTo>
                    <a:pt x="58" y="14"/>
                  </a:lnTo>
                  <a:lnTo>
                    <a:pt x="74" y="14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88" y="20"/>
                  </a:lnTo>
                  <a:lnTo>
                    <a:pt x="80" y="26"/>
                  </a:lnTo>
                  <a:lnTo>
                    <a:pt x="56" y="22"/>
                  </a:lnTo>
                  <a:lnTo>
                    <a:pt x="42" y="20"/>
                  </a:lnTo>
                  <a:lnTo>
                    <a:pt x="30" y="20"/>
                  </a:lnTo>
                  <a:lnTo>
                    <a:pt x="24" y="2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22" y="42"/>
                  </a:lnTo>
                  <a:lnTo>
                    <a:pt x="26" y="46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8" y="44"/>
                  </a:lnTo>
                  <a:lnTo>
                    <a:pt x="42" y="42"/>
                  </a:lnTo>
                  <a:lnTo>
                    <a:pt x="52" y="44"/>
                  </a:lnTo>
                  <a:lnTo>
                    <a:pt x="60" y="40"/>
                  </a:lnTo>
                  <a:lnTo>
                    <a:pt x="70" y="40"/>
                  </a:lnTo>
                  <a:lnTo>
                    <a:pt x="68" y="46"/>
                  </a:lnTo>
                  <a:lnTo>
                    <a:pt x="56" y="48"/>
                  </a:lnTo>
                  <a:lnTo>
                    <a:pt x="50" y="54"/>
                  </a:lnTo>
                  <a:lnTo>
                    <a:pt x="44" y="60"/>
                  </a:lnTo>
                  <a:lnTo>
                    <a:pt x="44" y="62"/>
                  </a:lnTo>
                  <a:lnTo>
                    <a:pt x="48" y="68"/>
                  </a:lnTo>
                  <a:lnTo>
                    <a:pt x="54" y="80"/>
                  </a:lnTo>
                  <a:lnTo>
                    <a:pt x="54" y="84"/>
                  </a:lnTo>
                  <a:lnTo>
                    <a:pt x="56" y="92"/>
                  </a:lnTo>
                  <a:lnTo>
                    <a:pt x="62" y="96"/>
                  </a:lnTo>
                  <a:lnTo>
                    <a:pt x="54" y="100"/>
                  </a:lnTo>
                  <a:lnTo>
                    <a:pt x="46" y="98"/>
                  </a:lnTo>
                  <a:lnTo>
                    <a:pt x="44" y="104"/>
                  </a:lnTo>
                  <a:lnTo>
                    <a:pt x="38" y="94"/>
                  </a:lnTo>
                  <a:lnTo>
                    <a:pt x="34" y="84"/>
                  </a:lnTo>
                  <a:lnTo>
                    <a:pt x="32" y="70"/>
                  </a:lnTo>
                  <a:lnTo>
                    <a:pt x="24" y="70"/>
                  </a:lnTo>
                  <a:lnTo>
                    <a:pt x="22" y="76"/>
                  </a:lnTo>
                  <a:lnTo>
                    <a:pt x="24" y="92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2" y="118"/>
                  </a:lnTo>
                  <a:lnTo>
                    <a:pt x="10" y="116"/>
                  </a:lnTo>
                  <a:lnTo>
                    <a:pt x="10" y="102"/>
                  </a:lnTo>
                  <a:lnTo>
                    <a:pt x="12" y="90"/>
                  </a:lnTo>
                  <a:lnTo>
                    <a:pt x="10" y="84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4" y="58"/>
                  </a:lnTo>
                  <a:lnTo>
                    <a:pt x="8" y="42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244"/>
            <p:cNvSpPr>
              <a:spLocks/>
            </p:cNvSpPr>
            <p:nvPr/>
          </p:nvSpPr>
          <p:spPr bwMode="auto">
            <a:xfrm>
              <a:off x="7583488" y="4557936"/>
              <a:ext cx="257175" cy="215900"/>
            </a:xfrm>
            <a:custGeom>
              <a:avLst/>
              <a:gdLst>
                <a:gd name="T0" fmla="*/ 2147483647 w 162"/>
                <a:gd name="T1" fmla="*/ 2147483647 h 136"/>
                <a:gd name="T2" fmla="*/ 2147483647 w 162"/>
                <a:gd name="T3" fmla="*/ 2147483647 h 136"/>
                <a:gd name="T4" fmla="*/ 2147483647 w 162"/>
                <a:gd name="T5" fmla="*/ 0 h 136"/>
                <a:gd name="T6" fmla="*/ 2147483647 w 162"/>
                <a:gd name="T7" fmla="*/ 2147483647 h 136"/>
                <a:gd name="T8" fmla="*/ 2147483647 w 162"/>
                <a:gd name="T9" fmla="*/ 2147483647 h 136"/>
                <a:gd name="T10" fmla="*/ 2147483647 w 162"/>
                <a:gd name="T11" fmla="*/ 2147483647 h 136"/>
                <a:gd name="T12" fmla="*/ 2147483647 w 162"/>
                <a:gd name="T13" fmla="*/ 2147483647 h 136"/>
                <a:gd name="T14" fmla="*/ 2147483647 w 162"/>
                <a:gd name="T15" fmla="*/ 2147483647 h 136"/>
                <a:gd name="T16" fmla="*/ 2147483647 w 162"/>
                <a:gd name="T17" fmla="*/ 2147483647 h 136"/>
                <a:gd name="T18" fmla="*/ 2147483647 w 162"/>
                <a:gd name="T19" fmla="*/ 2147483647 h 136"/>
                <a:gd name="T20" fmla="*/ 2147483647 w 162"/>
                <a:gd name="T21" fmla="*/ 2147483647 h 136"/>
                <a:gd name="T22" fmla="*/ 2147483647 w 162"/>
                <a:gd name="T23" fmla="*/ 2147483647 h 136"/>
                <a:gd name="T24" fmla="*/ 2147483647 w 162"/>
                <a:gd name="T25" fmla="*/ 2147483647 h 136"/>
                <a:gd name="T26" fmla="*/ 2147483647 w 162"/>
                <a:gd name="T27" fmla="*/ 2147483647 h 136"/>
                <a:gd name="T28" fmla="*/ 2147483647 w 162"/>
                <a:gd name="T29" fmla="*/ 2147483647 h 136"/>
                <a:gd name="T30" fmla="*/ 2147483647 w 162"/>
                <a:gd name="T31" fmla="*/ 2147483647 h 136"/>
                <a:gd name="T32" fmla="*/ 2147483647 w 162"/>
                <a:gd name="T33" fmla="*/ 2147483647 h 136"/>
                <a:gd name="T34" fmla="*/ 2147483647 w 162"/>
                <a:gd name="T35" fmla="*/ 2147483647 h 136"/>
                <a:gd name="T36" fmla="*/ 2147483647 w 162"/>
                <a:gd name="T37" fmla="*/ 2147483647 h 136"/>
                <a:gd name="T38" fmla="*/ 2147483647 w 162"/>
                <a:gd name="T39" fmla="*/ 2147483647 h 136"/>
                <a:gd name="T40" fmla="*/ 2147483647 w 162"/>
                <a:gd name="T41" fmla="*/ 2147483647 h 136"/>
                <a:gd name="T42" fmla="*/ 2147483647 w 162"/>
                <a:gd name="T43" fmla="*/ 2147483647 h 136"/>
                <a:gd name="T44" fmla="*/ 2147483647 w 162"/>
                <a:gd name="T45" fmla="*/ 2147483647 h 136"/>
                <a:gd name="T46" fmla="*/ 2147483647 w 162"/>
                <a:gd name="T47" fmla="*/ 2147483647 h 136"/>
                <a:gd name="T48" fmla="*/ 2147483647 w 162"/>
                <a:gd name="T49" fmla="*/ 2147483647 h 136"/>
                <a:gd name="T50" fmla="*/ 2147483647 w 162"/>
                <a:gd name="T51" fmla="*/ 2147483647 h 136"/>
                <a:gd name="T52" fmla="*/ 2147483647 w 162"/>
                <a:gd name="T53" fmla="*/ 2147483647 h 136"/>
                <a:gd name="T54" fmla="*/ 2147483647 w 162"/>
                <a:gd name="T55" fmla="*/ 2147483647 h 136"/>
                <a:gd name="T56" fmla="*/ 2147483647 w 162"/>
                <a:gd name="T57" fmla="*/ 2147483647 h 136"/>
                <a:gd name="T58" fmla="*/ 2147483647 w 162"/>
                <a:gd name="T59" fmla="*/ 2147483647 h 136"/>
                <a:gd name="T60" fmla="*/ 2147483647 w 162"/>
                <a:gd name="T61" fmla="*/ 2147483647 h 136"/>
                <a:gd name="T62" fmla="*/ 2147483647 w 162"/>
                <a:gd name="T63" fmla="*/ 2147483647 h 136"/>
                <a:gd name="T64" fmla="*/ 2147483647 w 162"/>
                <a:gd name="T65" fmla="*/ 2147483647 h 136"/>
                <a:gd name="T66" fmla="*/ 2147483647 w 162"/>
                <a:gd name="T67" fmla="*/ 2147483647 h 136"/>
                <a:gd name="T68" fmla="*/ 2147483647 w 162"/>
                <a:gd name="T69" fmla="*/ 2147483647 h 136"/>
                <a:gd name="T70" fmla="*/ 2147483647 w 162"/>
                <a:gd name="T71" fmla="*/ 2147483647 h 136"/>
                <a:gd name="T72" fmla="*/ 2147483647 w 162"/>
                <a:gd name="T73" fmla="*/ 2147483647 h 136"/>
                <a:gd name="T74" fmla="*/ 2147483647 w 162"/>
                <a:gd name="T75" fmla="*/ 2147483647 h 136"/>
                <a:gd name="T76" fmla="*/ 2147483647 w 162"/>
                <a:gd name="T77" fmla="*/ 2147483647 h 136"/>
                <a:gd name="T78" fmla="*/ 2147483647 w 162"/>
                <a:gd name="T79" fmla="*/ 2147483647 h 136"/>
                <a:gd name="T80" fmla="*/ 2147483647 w 162"/>
                <a:gd name="T81" fmla="*/ 2147483647 h 136"/>
                <a:gd name="T82" fmla="*/ 2147483647 w 162"/>
                <a:gd name="T83" fmla="*/ 2147483647 h 136"/>
                <a:gd name="T84" fmla="*/ 2147483647 w 162"/>
                <a:gd name="T85" fmla="*/ 2147483647 h 136"/>
                <a:gd name="T86" fmla="*/ 2147483647 w 162"/>
                <a:gd name="T87" fmla="*/ 2147483647 h 136"/>
                <a:gd name="T88" fmla="*/ 2147483647 w 162"/>
                <a:gd name="T89" fmla="*/ 2147483647 h 136"/>
                <a:gd name="T90" fmla="*/ 2147483647 w 162"/>
                <a:gd name="T91" fmla="*/ 2147483647 h 136"/>
                <a:gd name="T92" fmla="*/ 2147483647 w 162"/>
                <a:gd name="T93" fmla="*/ 2147483647 h 136"/>
                <a:gd name="T94" fmla="*/ 2147483647 w 162"/>
                <a:gd name="T95" fmla="*/ 2147483647 h 136"/>
                <a:gd name="T96" fmla="*/ 2147483647 w 162"/>
                <a:gd name="T97" fmla="*/ 2147483647 h 136"/>
                <a:gd name="T98" fmla="*/ 2147483647 w 162"/>
                <a:gd name="T99" fmla="*/ 2147483647 h 136"/>
                <a:gd name="T100" fmla="*/ 2147483647 w 162"/>
                <a:gd name="T101" fmla="*/ 2147483647 h 136"/>
                <a:gd name="T102" fmla="*/ 2147483647 w 162"/>
                <a:gd name="T103" fmla="*/ 2147483647 h 136"/>
                <a:gd name="T104" fmla="*/ 0 w 162"/>
                <a:gd name="T105" fmla="*/ 2147483647 h 136"/>
                <a:gd name="T106" fmla="*/ 2147483647 w 162"/>
                <a:gd name="T107" fmla="*/ 2147483647 h 1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2" h="136">
                  <a:moveTo>
                    <a:pt x="2" y="8"/>
                  </a:moveTo>
                  <a:lnTo>
                    <a:pt x="20" y="2"/>
                  </a:lnTo>
                  <a:lnTo>
                    <a:pt x="30" y="0"/>
                  </a:lnTo>
                  <a:lnTo>
                    <a:pt x="48" y="2"/>
                  </a:lnTo>
                  <a:lnTo>
                    <a:pt x="56" y="10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60" y="34"/>
                  </a:lnTo>
                  <a:lnTo>
                    <a:pt x="62" y="42"/>
                  </a:lnTo>
                  <a:lnTo>
                    <a:pt x="70" y="44"/>
                  </a:lnTo>
                  <a:lnTo>
                    <a:pt x="80" y="42"/>
                  </a:lnTo>
                  <a:lnTo>
                    <a:pt x="86" y="32"/>
                  </a:lnTo>
                  <a:lnTo>
                    <a:pt x="94" y="26"/>
                  </a:lnTo>
                  <a:lnTo>
                    <a:pt x="104" y="22"/>
                  </a:lnTo>
                  <a:lnTo>
                    <a:pt x="110" y="16"/>
                  </a:lnTo>
                  <a:lnTo>
                    <a:pt x="128" y="22"/>
                  </a:lnTo>
                  <a:lnTo>
                    <a:pt x="142" y="26"/>
                  </a:lnTo>
                  <a:lnTo>
                    <a:pt x="158" y="32"/>
                  </a:lnTo>
                  <a:lnTo>
                    <a:pt x="162" y="34"/>
                  </a:lnTo>
                  <a:lnTo>
                    <a:pt x="162" y="136"/>
                  </a:lnTo>
                  <a:lnTo>
                    <a:pt x="148" y="124"/>
                  </a:lnTo>
                  <a:lnTo>
                    <a:pt x="138" y="120"/>
                  </a:lnTo>
                  <a:lnTo>
                    <a:pt x="130" y="120"/>
                  </a:lnTo>
                  <a:lnTo>
                    <a:pt x="124" y="124"/>
                  </a:lnTo>
                  <a:lnTo>
                    <a:pt x="110" y="12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6" y="112"/>
                  </a:lnTo>
                  <a:lnTo>
                    <a:pt x="124" y="110"/>
                  </a:lnTo>
                  <a:lnTo>
                    <a:pt x="126" y="98"/>
                  </a:lnTo>
                  <a:lnTo>
                    <a:pt x="122" y="90"/>
                  </a:lnTo>
                  <a:lnTo>
                    <a:pt x="112" y="80"/>
                  </a:lnTo>
                  <a:lnTo>
                    <a:pt x="90" y="68"/>
                  </a:lnTo>
                  <a:lnTo>
                    <a:pt x="66" y="62"/>
                  </a:lnTo>
                  <a:lnTo>
                    <a:pt x="60" y="56"/>
                  </a:lnTo>
                  <a:lnTo>
                    <a:pt x="54" y="54"/>
                  </a:lnTo>
                  <a:lnTo>
                    <a:pt x="48" y="40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2" y="58"/>
                  </a:lnTo>
                  <a:lnTo>
                    <a:pt x="32" y="56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0" y="38"/>
                  </a:lnTo>
                  <a:lnTo>
                    <a:pt x="30" y="32"/>
                  </a:lnTo>
                  <a:lnTo>
                    <a:pt x="42" y="34"/>
                  </a:lnTo>
                  <a:lnTo>
                    <a:pt x="50" y="32"/>
                  </a:lnTo>
                  <a:lnTo>
                    <a:pt x="46" y="24"/>
                  </a:lnTo>
                  <a:lnTo>
                    <a:pt x="30" y="24"/>
                  </a:lnTo>
                  <a:lnTo>
                    <a:pt x="20" y="26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Freeform 245"/>
            <p:cNvSpPr>
              <a:spLocks/>
            </p:cNvSpPr>
            <p:nvPr/>
          </p:nvSpPr>
          <p:spPr bwMode="auto">
            <a:xfrm>
              <a:off x="7510463" y="4615086"/>
              <a:ext cx="76200" cy="25400"/>
            </a:xfrm>
            <a:custGeom>
              <a:avLst/>
              <a:gdLst>
                <a:gd name="T0" fmla="*/ 2147483647 w 48"/>
                <a:gd name="T1" fmla="*/ 2147483647 h 16"/>
                <a:gd name="T2" fmla="*/ 2147483647 w 48"/>
                <a:gd name="T3" fmla="*/ 0 h 16"/>
                <a:gd name="T4" fmla="*/ 2147483647 w 48"/>
                <a:gd name="T5" fmla="*/ 2147483647 h 16"/>
                <a:gd name="T6" fmla="*/ 2147483647 w 48"/>
                <a:gd name="T7" fmla="*/ 2147483647 h 16"/>
                <a:gd name="T8" fmla="*/ 2147483647 w 48"/>
                <a:gd name="T9" fmla="*/ 2147483647 h 16"/>
                <a:gd name="T10" fmla="*/ 2147483647 w 48"/>
                <a:gd name="T11" fmla="*/ 2147483647 h 16"/>
                <a:gd name="T12" fmla="*/ 2147483647 w 48"/>
                <a:gd name="T13" fmla="*/ 2147483647 h 16"/>
                <a:gd name="T14" fmla="*/ 2147483647 w 48"/>
                <a:gd name="T15" fmla="*/ 2147483647 h 16"/>
                <a:gd name="T16" fmla="*/ 2147483647 w 48"/>
                <a:gd name="T17" fmla="*/ 2147483647 h 16"/>
                <a:gd name="T18" fmla="*/ 2147483647 w 48"/>
                <a:gd name="T19" fmla="*/ 2147483647 h 16"/>
                <a:gd name="T20" fmla="*/ 0 w 48"/>
                <a:gd name="T21" fmla="*/ 2147483647 h 16"/>
                <a:gd name="T22" fmla="*/ 2147483647 w 48"/>
                <a:gd name="T23" fmla="*/ 2147483647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16">
                  <a:moveTo>
                    <a:pt x="4" y="2"/>
                  </a:moveTo>
                  <a:lnTo>
                    <a:pt x="20" y="0"/>
                  </a:lnTo>
                  <a:lnTo>
                    <a:pt x="38" y="2"/>
                  </a:lnTo>
                  <a:lnTo>
                    <a:pt x="48" y="10"/>
                  </a:lnTo>
                  <a:lnTo>
                    <a:pt x="46" y="16"/>
                  </a:lnTo>
                  <a:lnTo>
                    <a:pt x="34" y="12"/>
                  </a:lnTo>
                  <a:lnTo>
                    <a:pt x="24" y="10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Freeform 246"/>
            <p:cNvSpPr>
              <a:spLocks/>
            </p:cNvSpPr>
            <p:nvPr/>
          </p:nvSpPr>
          <p:spPr bwMode="auto">
            <a:xfrm>
              <a:off x="7469188" y="4624611"/>
              <a:ext cx="28575" cy="15875"/>
            </a:xfrm>
            <a:custGeom>
              <a:avLst/>
              <a:gdLst>
                <a:gd name="T0" fmla="*/ 2147483647 w 18"/>
                <a:gd name="T1" fmla="*/ 0 h 10"/>
                <a:gd name="T2" fmla="*/ 2147483647 w 18"/>
                <a:gd name="T3" fmla="*/ 0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0 w 18"/>
                <a:gd name="T11" fmla="*/ 2147483647 h 10"/>
                <a:gd name="T12" fmla="*/ 2147483647 w 1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Freeform 247"/>
            <p:cNvSpPr>
              <a:spLocks/>
            </p:cNvSpPr>
            <p:nvPr/>
          </p:nvSpPr>
          <p:spPr bwMode="auto">
            <a:xfrm>
              <a:off x="7500938" y="4494436"/>
              <a:ext cx="34925" cy="79375"/>
            </a:xfrm>
            <a:custGeom>
              <a:avLst/>
              <a:gdLst>
                <a:gd name="T0" fmla="*/ 0 w 22"/>
                <a:gd name="T1" fmla="*/ 0 h 50"/>
                <a:gd name="T2" fmla="*/ 2147483647 w 22"/>
                <a:gd name="T3" fmla="*/ 2147483647 h 50"/>
                <a:gd name="T4" fmla="*/ 2147483647 w 22"/>
                <a:gd name="T5" fmla="*/ 2147483647 h 50"/>
                <a:gd name="T6" fmla="*/ 2147483647 w 22"/>
                <a:gd name="T7" fmla="*/ 2147483647 h 50"/>
                <a:gd name="T8" fmla="*/ 2147483647 w 22"/>
                <a:gd name="T9" fmla="*/ 2147483647 h 50"/>
                <a:gd name="T10" fmla="*/ 2147483647 w 22"/>
                <a:gd name="T11" fmla="*/ 2147483647 h 50"/>
                <a:gd name="T12" fmla="*/ 2147483647 w 22"/>
                <a:gd name="T13" fmla="*/ 2147483647 h 50"/>
                <a:gd name="T14" fmla="*/ 2147483647 w 22"/>
                <a:gd name="T15" fmla="*/ 2147483647 h 50"/>
                <a:gd name="T16" fmla="*/ 2147483647 w 22"/>
                <a:gd name="T17" fmla="*/ 2147483647 h 50"/>
                <a:gd name="T18" fmla="*/ 2147483647 w 22"/>
                <a:gd name="T19" fmla="*/ 2147483647 h 50"/>
                <a:gd name="T20" fmla="*/ 2147483647 w 22"/>
                <a:gd name="T21" fmla="*/ 2147483647 h 50"/>
                <a:gd name="T22" fmla="*/ 2147483647 w 22"/>
                <a:gd name="T23" fmla="*/ 2147483647 h 50"/>
                <a:gd name="T24" fmla="*/ 2147483647 w 22"/>
                <a:gd name="T25" fmla="*/ 2147483647 h 50"/>
                <a:gd name="T26" fmla="*/ 2147483647 w 22"/>
                <a:gd name="T27" fmla="*/ 2147483647 h 50"/>
                <a:gd name="T28" fmla="*/ 2147483647 w 22"/>
                <a:gd name="T29" fmla="*/ 2147483647 h 50"/>
                <a:gd name="T30" fmla="*/ 2147483647 w 22"/>
                <a:gd name="T31" fmla="*/ 2147483647 h 50"/>
                <a:gd name="T32" fmla="*/ 2147483647 w 22"/>
                <a:gd name="T33" fmla="*/ 2147483647 h 50"/>
                <a:gd name="T34" fmla="*/ 2147483647 w 22"/>
                <a:gd name="T35" fmla="*/ 2147483647 h 50"/>
                <a:gd name="T36" fmla="*/ 2147483647 w 22"/>
                <a:gd name="T37" fmla="*/ 2147483647 h 50"/>
                <a:gd name="T38" fmla="*/ 2147483647 w 22"/>
                <a:gd name="T39" fmla="*/ 2147483647 h 50"/>
                <a:gd name="T40" fmla="*/ 2147483647 w 22"/>
                <a:gd name="T41" fmla="*/ 2147483647 h 50"/>
                <a:gd name="T42" fmla="*/ 2147483647 w 22"/>
                <a:gd name="T43" fmla="*/ 2147483647 h 50"/>
                <a:gd name="T44" fmla="*/ 0 w 22"/>
                <a:gd name="T45" fmla="*/ 2147483647 h 50"/>
                <a:gd name="T46" fmla="*/ 2147483647 w 22"/>
                <a:gd name="T47" fmla="*/ 2147483647 h 50"/>
                <a:gd name="T48" fmla="*/ 0 w 22"/>
                <a:gd name="T49" fmla="*/ 0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" h="50">
                  <a:moveTo>
                    <a:pt x="0" y="0"/>
                  </a:moveTo>
                  <a:lnTo>
                    <a:pt x="6" y="2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2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Freeform 248"/>
            <p:cNvSpPr>
              <a:spLocks/>
            </p:cNvSpPr>
            <p:nvPr/>
          </p:nvSpPr>
          <p:spPr bwMode="auto">
            <a:xfrm>
              <a:off x="7840663" y="4611911"/>
              <a:ext cx="244475" cy="206375"/>
            </a:xfrm>
            <a:custGeom>
              <a:avLst/>
              <a:gdLst>
                <a:gd name="T0" fmla="*/ 0 w 154"/>
                <a:gd name="T1" fmla="*/ 0 h 130"/>
                <a:gd name="T2" fmla="*/ 2147483647 w 154"/>
                <a:gd name="T3" fmla="*/ 2147483647 h 130"/>
                <a:gd name="T4" fmla="*/ 2147483647 w 154"/>
                <a:gd name="T5" fmla="*/ 2147483647 h 130"/>
                <a:gd name="T6" fmla="*/ 2147483647 w 154"/>
                <a:gd name="T7" fmla="*/ 2147483647 h 130"/>
                <a:gd name="T8" fmla="*/ 2147483647 w 154"/>
                <a:gd name="T9" fmla="*/ 2147483647 h 130"/>
                <a:gd name="T10" fmla="*/ 2147483647 w 154"/>
                <a:gd name="T11" fmla="*/ 2147483647 h 130"/>
                <a:gd name="T12" fmla="*/ 2147483647 w 154"/>
                <a:gd name="T13" fmla="*/ 2147483647 h 130"/>
                <a:gd name="T14" fmla="*/ 2147483647 w 154"/>
                <a:gd name="T15" fmla="*/ 2147483647 h 130"/>
                <a:gd name="T16" fmla="*/ 2147483647 w 154"/>
                <a:gd name="T17" fmla="*/ 2147483647 h 130"/>
                <a:gd name="T18" fmla="*/ 2147483647 w 154"/>
                <a:gd name="T19" fmla="*/ 2147483647 h 130"/>
                <a:gd name="T20" fmla="*/ 2147483647 w 154"/>
                <a:gd name="T21" fmla="*/ 2147483647 h 130"/>
                <a:gd name="T22" fmla="*/ 2147483647 w 154"/>
                <a:gd name="T23" fmla="*/ 2147483647 h 130"/>
                <a:gd name="T24" fmla="*/ 2147483647 w 154"/>
                <a:gd name="T25" fmla="*/ 2147483647 h 130"/>
                <a:gd name="T26" fmla="*/ 2147483647 w 154"/>
                <a:gd name="T27" fmla="*/ 2147483647 h 130"/>
                <a:gd name="T28" fmla="*/ 2147483647 w 154"/>
                <a:gd name="T29" fmla="*/ 2147483647 h 130"/>
                <a:gd name="T30" fmla="*/ 2147483647 w 154"/>
                <a:gd name="T31" fmla="*/ 2147483647 h 130"/>
                <a:gd name="T32" fmla="*/ 2147483647 w 154"/>
                <a:gd name="T33" fmla="*/ 2147483647 h 130"/>
                <a:gd name="T34" fmla="*/ 2147483647 w 154"/>
                <a:gd name="T35" fmla="*/ 2147483647 h 130"/>
                <a:gd name="T36" fmla="*/ 2147483647 w 154"/>
                <a:gd name="T37" fmla="*/ 2147483647 h 130"/>
                <a:gd name="T38" fmla="*/ 2147483647 w 154"/>
                <a:gd name="T39" fmla="*/ 2147483647 h 130"/>
                <a:gd name="T40" fmla="*/ 2147483647 w 154"/>
                <a:gd name="T41" fmla="*/ 2147483647 h 130"/>
                <a:gd name="T42" fmla="*/ 2147483647 w 154"/>
                <a:gd name="T43" fmla="*/ 2147483647 h 130"/>
                <a:gd name="T44" fmla="*/ 2147483647 w 154"/>
                <a:gd name="T45" fmla="*/ 2147483647 h 130"/>
                <a:gd name="T46" fmla="*/ 2147483647 w 154"/>
                <a:gd name="T47" fmla="*/ 2147483647 h 130"/>
                <a:gd name="T48" fmla="*/ 2147483647 w 154"/>
                <a:gd name="T49" fmla="*/ 2147483647 h 130"/>
                <a:gd name="T50" fmla="*/ 2147483647 w 154"/>
                <a:gd name="T51" fmla="*/ 2147483647 h 130"/>
                <a:gd name="T52" fmla="*/ 2147483647 w 154"/>
                <a:gd name="T53" fmla="*/ 2147483647 h 130"/>
                <a:gd name="T54" fmla="*/ 2147483647 w 154"/>
                <a:gd name="T55" fmla="*/ 2147483647 h 130"/>
                <a:gd name="T56" fmla="*/ 2147483647 w 154"/>
                <a:gd name="T57" fmla="*/ 2147483647 h 130"/>
                <a:gd name="T58" fmla="*/ 2147483647 w 154"/>
                <a:gd name="T59" fmla="*/ 2147483647 h 130"/>
                <a:gd name="T60" fmla="*/ 2147483647 w 154"/>
                <a:gd name="T61" fmla="*/ 2147483647 h 130"/>
                <a:gd name="T62" fmla="*/ 2147483647 w 154"/>
                <a:gd name="T63" fmla="*/ 2147483647 h 130"/>
                <a:gd name="T64" fmla="*/ 2147483647 w 154"/>
                <a:gd name="T65" fmla="*/ 2147483647 h 130"/>
                <a:gd name="T66" fmla="*/ 2147483647 w 154"/>
                <a:gd name="T67" fmla="*/ 2147483647 h 130"/>
                <a:gd name="T68" fmla="*/ 2147483647 w 154"/>
                <a:gd name="T69" fmla="*/ 2147483647 h 130"/>
                <a:gd name="T70" fmla="*/ 2147483647 w 154"/>
                <a:gd name="T71" fmla="*/ 2147483647 h 130"/>
                <a:gd name="T72" fmla="*/ 0 w 154"/>
                <a:gd name="T73" fmla="*/ 2147483647 h 130"/>
                <a:gd name="T74" fmla="*/ 0 w 154"/>
                <a:gd name="T75" fmla="*/ 0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4" h="130">
                  <a:moveTo>
                    <a:pt x="0" y="0"/>
                  </a:moveTo>
                  <a:lnTo>
                    <a:pt x="14" y="4"/>
                  </a:lnTo>
                  <a:lnTo>
                    <a:pt x="32" y="10"/>
                  </a:lnTo>
                  <a:lnTo>
                    <a:pt x="50" y="18"/>
                  </a:lnTo>
                  <a:lnTo>
                    <a:pt x="66" y="28"/>
                  </a:lnTo>
                  <a:lnTo>
                    <a:pt x="74" y="38"/>
                  </a:lnTo>
                  <a:lnTo>
                    <a:pt x="84" y="44"/>
                  </a:lnTo>
                  <a:lnTo>
                    <a:pt x="100" y="52"/>
                  </a:lnTo>
                  <a:lnTo>
                    <a:pt x="108" y="58"/>
                  </a:lnTo>
                  <a:lnTo>
                    <a:pt x="108" y="62"/>
                  </a:lnTo>
                  <a:lnTo>
                    <a:pt x="110" y="64"/>
                  </a:lnTo>
                  <a:lnTo>
                    <a:pt x="108" y="66"/>
                  </a:lnTo>
                  <a:lnTo>
                    <a:pt x="94" y="66"/>
                  </a:lnTo>
                  <a:lnTo>
                    <a:pt x="100" y="72"/>
                  </a:lnTo>
                  <a:lnTo>
                    <a:pt x="110" y="86"/>
                  </a:lnTo>
                  <a:lnTo>
                    <a:pt x="124" y="102"/>
                  </a:lnTo>
                  <a:lnTo>
                    <a:pt x="130" y="106"/>
                  </a:lnTo>
                  <a:lnTo>
                    <a:pt x="138" y="114"/>
                  </a:lnTo>
                  <a:lnTo>
                    <a:pt x="154" y="124"/>
                  </a:lnTo>
                  <a:lnTo>
                    <a:pt x="152" y="130"/>
                  </a:lnTo>
                  <a:lnTo>
                    <a:pt x="136" y="122"/>
                  </a:lnTo>
                  <a:lnTo>
                    <a:pt x="124" y="120"/>
                  </a:lnTo>
                  <a:lnTo>
                    <a:pt x="104" y="118"/>
                  </a:lnTo>
                  <a:lnTo>
                    <a:pt x="94" y="106"/>
                  </a:lnTo>
                  <a:lnTo>
                    <a:pt x="84" y="92"/>
                  </a:lnTo>
                  <a:lnTo>
                    <a:pt x="72" y="84"/>
                  </a:lnTo>
                  <a:lnTo>
                    <a:pt x="60" y="76"/>
                  </a:lnTo>
                  <a:lnTo>
                    <a:pt x="46" y="70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28" y="88"/>
                  </a:lnTo>
                  <a:lnTo>
                    <a:pt x="30" y="96"/>
                  </a:lnTo>
                  <a:lnTo>
                    <a:pt x="38" y="100"/>
                  </a:lnTo>
                  <a:lnTo>
                    <a:pt x="32" y="106"/>
                  </a:lnTo>
                  <a:lnTo>
                    <a:pt x="18" y="102"/>
                  </a:lnTo>
                  <a:lnTo>
                    <a:pt x="8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Freeform 249"/>
            <p:cNvSpPr>
              <a:spLocks/>
            </p:cNvSpPr>
            <p:nvPr/>
          </p:nvSpPr>
          <p:spPr bwMode="auto">
            <a:xfrm>
              <a:off x="8037513" y="4650011"/>
              <a:ext cx="92075" cy="57150"/>
            </a:xfrm>
            <a:custGeom>
              <a:avLst/>
              <a:gdLst>
                <a:gd name="T0" fmla="*/ 0 w 58"/>
                <a:gd name="T1" fmla="*/ 2147483647 h 36"/>
                <a:gd name="T2" fmla="*/ 2147483647 w 58"/>
                <a:gd name="T3" fmla="*/ 2147483647 h 36"/>
                <a:gd name="T4" fmla="*/ 2147483647 w 58"/>
                <a:gd name="T5" fmla="*/ 2147483647 h 36"/>
                <a:gd name="T6" fmla="*/ 2147483647 w 58"/>
                <a:gd name="T7" fmla="*/ 2147483647 h 36"/>
                <a:gd name="T8" fmla="*/ 2147483647 w 58"/>
                <a:gd name="T9" fmla="*/ 2147483647 h 36"/>
                <a:gd name="T10" fmla="*/ 2147483647 w 58"/>
                <a:gd name="T11" fmla="*/ 0 h 36"/>
                <a:gd name="T12" fmla="*/ 2147483647 w 58"/>
                <a:gd name="T13" fmla="*/ 2147483647 h 36"/>
                <a:gd name="T14" fmla="*/ 2147483647 w 58"/>
                <a:gd name="T15" fmla="*/ 2147483647 h 36"/>
                <a:gd name="T16" fmla="*/ 2147483647 w 58"/>
                <a:gd name="T17" fmla="*/ 2147483647 h 36"/>
                <a:gd name="T18" fmla="*/ 2147483647 w 58"/>
                <a:gd name="T19" fmla="*/ 2147483647 h 36"/>
                <a:gd name="T20" fmla="*/ 2147483647 w 58"/>
                <a:gd name="T21" fmla="*/ 2147483647 h 36"/>
                <a:gd name="T22" fmla="*/ 2147483647 w 58"/>
                <a:gd name="T23" fmla="*/ 2147483647 h 36"/>
                <a:gd name="T24" fmla="*/ 2147483647 w 58"/>
                <a:gd name="T25" fmla="*/ 2147483647 h 36"/>
                <a:gd name="T26" fmla="*/ 0 w 58"/>
                <a:gd name="T27" fmla="*/ 2147483647 h 36"/>
                <a:gd name="T28" fmla="*/ 0 w 58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36">
                  <a:moveTo>
                    <a:pt x="0" y="22"/>
                  </a:moveTo>
                  <a:lnTo>
                    <a:pt x="14" y="22"/>
                  </a:lnTo>
                  <a:lnTo>
                    <a:pt x="34" y="22"/>
                  </a:lnTo>
                  <a:lnTo>
                    <a:pt x="40" y="16"/>
                  </a:lnTo>
                  <a:lnTo>
                    <a:pt x="50" y="6"/>
                  </a:lnTo>
                  <a:lnTo>
                    <a:pt x="56" y="0"/>
                  </a:lnTo>
                  <a:lnTo>
                    <a:pt x="58" y="10"/>
                  </a:lnTo>
                  <a:lnTo>
                    <a:pt x="54" y="18"/>
                  </a:lnTo>
                  <a:lnTo>
                    <a:pt x="46" y="22"/>
                  </a:lnTo>
                  <a:lnTo>
                    <a:pt x="38" y="28"/>
                  </a:lnTo>
                  <a:lnTo>
                    <a:pt x="32" y="34"/>
                  </a:lnTo>
                  <a:lnTo>
                    <a:pt x="20" y="36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 250"/>
            <p:cNvSpPr>
              <a:spLocks/>
            </p:cNvSpPr>
            <p:nvPr/>
          </p:nvSpPr>
          <p:spPr bwMode="auto">
            <a:xfrm>
              <a:off x="8183563" y="4678586"/>
              <a:ext cx="34925" cy="44450"/>
            </a:xfrm>
            <a:custGeom>
              <a:avLst/>
              <a:gdLst>
                <a:gd name="T0" fmla="*/ 0 w 22"/>
                <a:gd name="T1" fmla="*/ 0 h 28"/>
                <a:gd name="T2" fmla="*/ 2147483647 w 22"/>
                <a:gd name="T3" fmla="*/ 2147483647 h 28"/>
                <a:gd name="T4" fmla="*/ 2147483647 w 22"/>
                <a:gd name="T5" fmla="*/ 2147483647 h 28"/>
                <a:gd name="T6" fmla="*/ 2147483647 w 22"/>
                <a:gd name="T7" fmla="*/ 2147483647 h 28"/>
                <a:gd name="T8" fmla="*/ 2147483647 w 22"/>
                <a:gd name="T9" fmla="*/ 2147483647 h 28"/>
                <a:gd name="T10" fmla="*/ 2147483647 w 22"/>
                <a:gd name="T11" fmla="*/ 2147483647 h 28"/>
                <a:gd name="T12" fmla="*/ 2147483647 w 22"/>
                <a:gd name="T13" fmla="*/ 2147483647 h 28"/>
                <a:gd name="T14" fmla="*/ 0 w 22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8">
                  <a:moveTo>
                    <a:pt x="0" y="0"/>
                  </a:moveTo>
                  <a:lnTo>
                    <a:pt x="10" y="6"/>
                  </a:lnTo>
                  <a:lnTo>
                    <a:pt x="20" y="16"/>
                  </a:lnTo>
                  <a:lnTo>
                    <a:pt x="22" y="28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 251"/>
            <p:cNvSpPr>
              <a:spLocks/>
            </p:cNvSpPr>
            <p:nvPr/>
          </p:nvSpPr>
          <p:spPr bwMode="auto">
            <a:xfrm>
              <a:off x="8307388" y="4780186"/>
              <a:ext cx="31750" cy="19050"/>
            </a:xfrm>
            <a:custGeom>
              <a:avLst/>
              <a:gdLst>
                <a:gd name="T0" fmla="*/ 2147483647 w 20"/>
                <a:gd name="T1" fmla="*/ 0 h 12"/>
                <a:gd name="T2" fmla="*/ 2147483647 w 20"/>
                <a:gd name="T3" fmla="*/ 0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2147483647 h 12"/>
                <a:gd name="T10" fmla="*/ 2147483647 w 20"/>
                <a:gd name="T11" fmla="*/ 2147483647 h 12"/>
                <a:gd name="T12" fmla="*/ 2147483647 w 20"/>
                <a:gd name="T13" fmla="*/ 2147483647 h 12"/>
                <a:gd name="T14" fmla="*/ 0 w 20"/>
                <a:gd name="T15" fmla="*/ 2147483647 h 12"/>
                <a:gd name="T16" fmla="*/ 2147483647 w 20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2">
                  <a:moveTo>
                    <a:pt x="4" y="0"/>
                  </a:moveTo>
                  <a:lnTo>
                    <a:pt x="10" y="0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 252"/>
            <p:cNvSpPr>
              <a:spLocks/>
            </p:cNvSpPr>
            <p:nvPr/>
          </p:nvSpPr>
          <p:spPr bwMode="auto">
            <a:xfrm>
              <a:off x="8332788" y="4754786"/>
              <a:ext cx="25400" cy="31750"/>
            </a:xfrm>
            <a:custGeom>
              <a:avLst/>
              <a:gdLst>
                <a:gd name="T0" fmla="*/ 0 w 16"/>
                <a:gd name="T1" fmla="*/ 0 h 20"/>
                <a:gd name="T2" fmla="*/ 2147483647 w 16"/>
                <a:gd name="T3" fmla="*/ 2147483647 h 20"/>
                <a:gd name="T4" fmla="*/ 2147483647 w 16"/>
                <a:gd name="T5" fmla="*/ 2147483647 h 20"/>
                <a:gd name="T6" fmla="*/ 2147483647 w 16"/>
                <a:gd name="T7" fmla="*/ 2147483647 h 20"/>
                <a:gd name="T8" fmla="*/ 2147483647 w 16"/>
                <a:gd name="T9" fmla="*/ 2147483647 h 20"/>
                <a:gd name="T10" fmla="*/ 2147483647 w 16"/>
                <a:gd name="T11" fmla="*/ 2147483647 h 20"/>
                <a:gd name="T12" fmla="*/ 0 w 16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8"/>
                  </a:lnTo>
                  <a:lnTo>
                    <a:pt x="6" y="18"/>
                  </a:lnTo>
                  <a:lnTo>
                    <a:pt x="16" y="20"/>
                  </a:lnTo>
                  <a:lnTo>
                    <a:pt x="14" y="8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Freeform 253"/>
            <p:cNvSpPr>
              <a:spLocks/>
            </p:cNvSpPr>
            <p:nvPr/>
          </p:nvSpPr>
          <p:spPr bwMode="auto">
            <a:xfrm>
              <a:off x="8355013" y="4805586"/>
              <a:ext cx="22225" cy="15875"/>
            </a:xfrm>
            <a:custGeom>
              <a:avLst/>
              <a:gdLst>
                <a:gd name="T0" fmla="*/ 0 w 14"/>
                <a:gd name="T1" fmla="*/ 2147483647 h 10"/>
                <a:gd name="T2" fmla="*/ 2147483647 w 14"/>
                <a:gd name="T3" fmla="*/ 0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2147483647 w 14"/>
                <a:gd name="T9" fmla="*/ 2147483647 h 10"/>
                <a:gd name="T10" fmla="*/ 0 w 14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0">
                  <a:moveTo>
                    <a:pt x="0" y="2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Freeform 254"/>
            <p:cNvSpPr>
              <a:spLocks/>
            </p:cNvSpPr>
            <p:nvPr/>
          </p:nvSpPr>
          <p:spPr bwMode="auto">
            <a:xfrm>
              <a:off x="8424863" y="5062761"/>
              <a:ext cx="69850" cy="57150"/>
            </a:xfrm>
            <a:custGeom>
              <a:avLst/>
              <a:gdLst>
                <a:gd name="T0" fmla="*/ 0 w 44"/>
                <a:gd name="T1" fmla="*/ 0 h 36"/>
                <a:gd name="T2" fmla="*/ 2147483647 w 44"/>
                <a:gd name="T3" fmla="*/ 2147483647 h 36"/>
                <a:gd name="T4" fmla="*/ 2147483647 w 44"/>
                <a:gd name="T5" fmla="*/ 2147483647 h 36"/>
                <a:gd name="T6" fmla="*/ 2147483647 w 44"/>
                <a:gd name="T7" fmla="*/ 2147483647 h 36"/>
                <a:gd name="T8" fmla="*/ 2147483647 w 44"/>
                <a:gd name="T9" fmla="*/ 2147483647 h 36"/>
                <a:gd name="T10" fmla="*/ 2147483647 w 44"/>
                <a:gd name="T11" fmla="*/ 2147483647 h 36"/>
                <a:gd name="T12" fmla="*/ 2147483647 w 44"/>
                <a:gd name="T13" fmla="*/ 2147483647 h 36"/>
                <a:gd name="T14" fmla="*/ 2147483647 w 44"/>
                <a:gd name="T15" fmla="*/ 2147483647 h 36"/>
                <a:gd name="T16" fmla="*/ 2147483647 w 44"/>
                <a:gd name="T17" fmla="*/ 2147483647 h 36"/>
                <a:gd name="T18" fmla="*/ 2147483647 w 44"/>
                <a:gd name="T19" fmla="*/ 2147483647 h 36"/>
                <a:gd name="T20" fmla="*/ 0 w 44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lnTo>
                    <a:pt x="14" y="6"/>
                  </a:lnTo>
                  <a:lnTo>
                    <a:pt x="24" y="18"/>
                  </a:lnTo>
                  <a:lnTo>
                    <a:pt x="34" y="24"/>
                  </a:lnTo>
                  <a:lnTo>
                    <a:pt x="44" y="32"/>
                  </a:lnTo>
                  <a:lnTo>
                    <a:pt x="42" y="36"/>
                  </a:lnTo>
                  <a:lnTo>
                    <a:pt x="30" y="28"/>
                  </a:lnTo>
                  <a:lnTo>
                    <a:pt x="20" y="20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Freeform 255"/>
            <p:cNvSpPr>
              <a:spLocks/>
            </p:cNvSpPr>
            <p:nvPr/>
          </p:nvSpPr>
          <p:spPr bwMode="auto">
            <a:xfrm>
              <a:off x="8643938" y="5443761"/>
              <a:ext cx="139700" cy="215900"/>
            </a:xfrm>
            <a:custGeom>
              <a:avLst/>
              <a:gdLst>
                <a:gd name="T0" fmla="*/ 2147483647 w 88"/>
                <a:gd name="T1" fmla="*/ 2147483647 h 136"/>
                <a:gd name="T2" fmla="*/ 2147483647 w 88"/>
                <a:gd name="T3" fmla="*/ 2147483647 h 136"/>
                <a:gd name="T4" fmla="*/ 2147483647 w 88"/>
                <a:gd name="T5" fmla="*/ 2147483647 h 136"/>
                <a:gd name="T6" fmla="*/ 2147483647 w 88"/>
                <a:gd name="T7" fmla="*/ 2147483647 h 136"/>
                <a:gd name="T8" fmla="*/ 2147483647 w 88"/>
                <a:gd name="T9" fmla="*/ 2147483647 h 136"/>
                <a:gd name="T10" fmla="*/ 2147483647 w 88"/>
                <a:gd name="T11" fmla="*/ 2147483647 h 136"/>
                <a:gd name="T12" fmla="*/ 2147483647 w 88"/>
                <a:gd name="T13" fmla="*/ 2147483647 h 136"/>
                <a:gd name="T14" fmla="*/ 2147483647 w 88"/>
                <a:gd name="T15" fmla="*/ 2147483647 h 136"/>
                <a:gd name="T16" fmla="*/ 2147483647 w 88"/>
                <a:gd name="T17" fmla="*/ 2147483647 h 136"/>
                <a:gd name="T18" fmla="*/ 0 w 88"/>
                <a:gd name="T19" fmla="*/ 0 h 136"/>
                <a:gd name="T20" fmla="*/ 2147483647 w 88"/>
                <a:gd name="T21" fmla="*/ 2147483647 h 136"/>
                <a:gd name="T22" fmla="*/ 2147483647 w 88"/>
                <a:gd name="T23" fmla="*/ 2147483647 h 136"/>
                <a:gd name="T24" fmla="*/ 2147483647 w 88"/>
                <a:gd name="T25" fmla="*/ 2147483647 h 136"/>
                <a:gd name="T26" fmla="*/ 2147483647 w 88"/>
                <a:gd name="T27" fmla="*/ 2147483647 h 136"/>
                <a:gd name="T28" fmla="*/ 2147483647 w 88"/>
                <a:gd name="T29" fmla="*/ 2147483647 h 136"/>
                <a:gd name="T30" fmla="*/ 2147483647 w 88"/>
                <a:gd name="T31" fmla="*/ 2147483647 h 136"/>
                <a:gd name="T32" fmla="*/ 2147483647 w 88"/>
                <a:gd name="T33" fmla="*/ 2147483647 h 136"/>
                <a:gd name="T34" fmla="*/ 2147483647 w 88"/>
                <a:gd name="T35" fmla="*/ 2147483647 h 136"/>
                <a:gd name="T36" fmla="*/ 2147483647 w 88"/>
                <a:gd name="T37" fmla="*/ 2147483647 h 136"/>
                <a:gd name="T38" fmla="*/ 2147483647 w 88"/>
                <a:gd name="T39" fmla="*/ 2147483647 h 136"/>
                <a:gd name="T40" fmla="*/ 2147483647 w 88"/>
                <a:gd name="T41" fmla="*/ 2147483647 h 136"/>
                <a:gd name="T42" fmla="*/ 2147483647 w 88"/>
                <a:gd name="T43" fmla="*/ 2147483647 h 136"/>
                <a:gd name="T44" fmla="*/ 2147483647 w 88"/>
                <a:gd name="T45" fmla="*/ 2147483647 h 136"/>
                <a:gd name="T46" fmla="*/ 2147483647 w 88"/>
                <a:gd name="T47" fmla="*/ 2147483647 h 136"/>
                <a:gd name="T48" fmla="*/ 2147483647 w 88"/>
                <a:gd name="T49" fmla="*/ 2147483647 h 136"/>
                <a:gd name="T50" fmla="*/ 2147483647 w 88"/>
                <a:gd name="T51" fmla="*/ 2147483647 h 136"/>
                <a:gd name="T52" fmla="*/ 2147483647 w 88"/>
                <a:gd name="T53" fmla="*/ 2147483647 h 136"/>
                <a:gd name="T54" fmla="*/ 2147483647 w 88"/>
                <a:gd name="T55" fmla="*/ 2147483647 h 136"/>
                <a:gd name="T56" fmla="*/ 2147483647 w 88"/>
                <a:gd name="T57" fmla="*/ 2147483647 h 136"/>
                <a:gd name="T58" fmla="*/ 2147483647 w 88"/>
                <a:gd name="T59" fmla="*/ 2147483647 h 136"/>
                <a:gd name="T60" fmla="*/ 2147483647 w 88"/>
                <a:gd name="T61" fmla="*/ 2147483647 h 136"/>
                <a:gd name="T62" fmla="*/ 2147483647 w 88"/>
                <a:gd name="T63" fmla="*/ 2147483647 h 136"/>
                <a:gd name="T64" fmla="*/ 2147483647 w 88"/>
                <a:gd name="T65" fmla="*/ 2147483647 h 136"/>
                <a:gd name="T66" fmla="*/ 2147483647 w 88"/>
                <a:gd name="T67" fmla="*/ 2147483647 h 136"/>
                <a:gd name="T68" fmla="*/ 2147483647 w 88"/>
                <a:gd name="T69" fmla="*/ 2147483647 h 136"/>
                <a:gd name="T70" fmla="*/ 2147483647 w 88"/>
                <a:gd name="T71" fmla="*/ 2147483647 h 136"/>
                <a:gd name="T72" fmla="*/ 2147483647 w 88"/>
                <a:gd name="T73" fmla="*/ 2147483647 h 136"/>
                <a:gd name="T74" fmla="*/ 2147483647 w 88"/>
                <a:gd name="T75" fmla="*/ 2147483647 h 1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8" h="136">
                  <a:moveTo>
                    <a:pt x="20" y="98"/>
                  </a:moveTo>
                  <a:lnTo>
                    <a:pt x="14" y="90"/>
                  </a:lnTo>
                  <a:lnTo>
                    <a:pt x="22" y="84"/>
                  </a:lnTo>
                  <a:lnTo>
                    <a:pt x="28" y="80"/>
                  </a:lnTo>
                  <a:lnTo>
                    <a:pt x="28" y="62"/>
                  </a:lnTo>
                  <a:lnTo>
                    <a:pt x="30" y="46"/>
                  </a:lnTo>
                  <a:lnTo>
                    <a:pt x="20" y="34"/>
                  </a:lnTo>
                  <a:lnTo>
                    <a:pt x="8" y="2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30" y="26"/>
                  </a:lnTo>
                  <a:lnTo>
                    <a:pt x="28" y="34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4" y="46"/>
                  </a:lnTo>
                  <a:lnTo>
                    <a:pt x="46" y="52"/>
                  </a:lnTo>
                  <a:lnTo>
                    <a:pt x="52" y="60"/>
                  </a:lnTo>
                  <a:lnTo>
                    <a:pt x="64" y="68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8" y="62"/>
                  </a:lnTo>
                  <a:lnTo>
                    <a:pt x="88" y="74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64" y="90"/>
                  </a:lnTo>
                  <a:lnTo>
                    <a:pt x="64" y="98"/>
                  </a:lnTo>
                  <a:lnTo>
                    <a:pt x="64" y="106"/>
                  </a:lnTo>
                  <a:lnTo>
                    <a:pt x="58" y="114"/>
                  </a:lnTo>
                  <a:lnTo>
                    <a:pt x="50" y="126"/>
                  </a:lnTo>
                  <a:lnTo>
                    <a:pt x="40" y="136"/>
                  </a:lnTo>
                  <a:lnTo>
                    <a:pt x="32" y="134"/>
                  </a:lnTo>
                  <a:lnTo>
                    <a:pt x="30" y="122"/>
                  </a:lnTo>
                  <a:lnTo>
                    <a:pt x="36" y="116"/>
                  </a:lnTo>
                  <a:lnTo>
                    <a:pt x="36" y="108"/>
                  </a:lnTo>
                  <a:lnTo>
                    <a:pt x="30" y="100"/>
                  </a:lnTo>
                  <a:lnTo>
                    <a:pt x="20" y="9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Freeform 256"/>
            <p:cNvSpPr>
              <a:spLocks/>
            </p:cNvSpPr>
            <p:nvPr/>
          </p:nvSpPr>
          <p:spPr bwMode="auto">
            <a:xfrm>
              <a:off x="8485188" y="5627911"/>
              <a:ext cx="193675" cy="184150"/>
            </a:xfrm>
            <a:custGeom>
              <a:avLst/>
              <a:gdLst>
                <a:gd name="T0" fmla="*/ 2147483647 w 122"/>
                <a:gd name="T1" fmla="*/ 0 h 116"/>
                <a:gd name="T2" fmla="*/ 2147483647 w 122"/>
                <a:gd name="T3" fmla="*/ 2147483647 h 116"/>
                <a:gd name="T4" fmla="*/ 2147483647 w 122"/>
                <a:gd name="T5" fmla="*/ 2147483647 h 116"/>
                <a:gd name="T6" fmla="*/ 2147483647 w 122"/>
                <a:gd name="T7" fmla="*/ 2147483647 h 116"/>
                <a:gd name="T8" fmla="*/ 2147483647 w 122"/>
                <a:gd name="T9" fmla="*/ 2147483647 h 116"/>
                <a:gd name="T10" fmla="*/ 2147483647 w 122"/>
                <a:gd name="T11" fmla="*/ 2147483647 h 116"/>
                <a:gd name="T12" fmla="*/ 2147483647 w 122"/>
                <a:gd name="T13" fmla="*/ 2147483647 h 116"/>
                <a:gd name="T14" fmla="*/ 2147483647 w 122"/>
                <a:gd name="T15" fmla="*/ 2147483647 h 116"/>
                <a:gd name="T16" fmla="*/ 2147483647 w 122"/>
                <a:gd name="T17" fmla="*/ 2147483647 h 116"/>
                <a:gd name="T18" fmla="*/ 2147483647 w 122"/>
                <a:gd name="T19" fmla="*/ 2147483647 h 116"/>
                <a:gd name="T20" fmla="*/ 2147483647 w 122"/>
                <a:gd name="T21" fmla="*/ 2147483647 h 116"/>
                <a:gd name="T22" fmla="*/ 2147483647 w 122"/>
                <a:gd name="T23" fmla="*/ 2147483647 h 116"/>
                <a:gd name="T24" fmla="*/ 2147483647 w 122"/>
                <a:gd name="T25" fmla="*/ 2147483647 h 116"/>
                <a:gd name="T26" fmla="*/ 2147483647 w 122"/>
                <a:gd name="T27" fmla="*/ 2147483647 h 116"/>
                <a:gd name="T28" fmla="*/ 2147483647 w 122"/>
                <a:gd name="T29" fmla="*/ 2147483647 h 116"/>
                <a:gd name="T30" fmla="*/ 2147483647 w 122"/>
                <a:gd name="T31" fmla="*/ 2147483647 h 116"/>
                <a:gd name="T32" fmla="*/ 2147483647 w 122"/>
                <a:gd name="T33" fmla="*/ 2147483647 h 116"/>
                <a:gd name="T34" fmla="*/ 2147483647 w 122"/>
                <a:gd name="T35" fmla="*/ 2147483647 h 116"/>
                <a:gd name="T36" fmla="*/ 2147483647 w 122"/>
                <a:gd name="T37" fmla="*/ 2147483647 h 116"/>
                <a:gd name="T38" fmla="*/ 0 w 122"/>
                <a:gd name="T39" fmla="*/ 2147483647 h 116"/>
                <a:gd name="T40" fmla="*/ 2147483647 w 122"/>
                <a:gd name="T41" fmla="*/ 2147483647 h 116"/>
                <a:gd name="T42" fmla="*/ 2147483647 w 122"/>
                <a:gd name="T43" fmla="*/ 2147483647 h 116"/>
                <a:gd name="T44" fmla="*/ 2147483647 w 122"/>
                <a:gd name="T45" fmla="*/ 2147483647 h 116"/>
                <a:gd name="T46" fmla="*/ 2147483647 w 122"/>
                <a:gd name="T47" fmla="*/ 2147483647 h 116"/>
                <a:gd name="T48" fmla="*/ 2147483647 w 122"/>
                <a:gd name="T49" fmla="*/ 2147483647 h 116"/>
                <a:gd name="T50" fmla="*/ 2147483647 w 122"/>
                <a:gd name="T51" fmla="*/ 2147483647 h 116"/>
                <a:gd name="T52" fmla="*/ 2147483647 w 122"/>
                <a:gd name="T53" fmla="*/ 2147483647 h 116"/>
                <a:gd name="T54" fmla="*/ 2147483647 w 122"/>
                <a:gd name="T55" fmla="*/ 2147483647 h 116"/>
                <a:gd name="T56" fmla="*/ 2147483647 w 122"/>
                <a:gd name="T57" fmla="*/ 2147483647 h 116"/>
                <a:gd name="T58" fmla="*/ 2147483647 w 122"/>
                <a:gd name="T59" fmla="*/ 2147483647 h 116"/>
                <a:gd name="T60" fmla="*/ 2147483647 w 122"/>
                <a:gd name="T61" fmla="*/ 0 h 1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2" h="116">
                  <a:moveTo>
                    <a:pt x="92" y="0"/>
                  </a:moveTo>
                  <a:lnTo>
                    <a:pt x="100" y="2"/>
                  </a:lnTo>
                  <a:lnTo>
                    <a:pt x="106" y="10"/>
                  </a:lnTo>
                  <a:lnTo>
                    <a:pt x="116" y="10"/>
                  </a:lnTo>
                  <a:lnTo>
                    <a:pt x="122" y="10"/>
                  </a:lnTo>
                  <a:lnTo>
                    <a:pt x="122" y="20"/>
                  </a:lnTo>
                  <a:lnTo>
                    <a:pt x="116" y="30"/>
                  </a:lnTo>
                  <a:lnTo>
                    <a:pt x="110" y="38"/>
                  </a:lnTo>
                  <a:lnTo>
                    <a:pt x="100" y="46"/>
                  </a:lnTo>
                  <a:lnTo>
                    <a:pt x="100" y="60"/>
                  </a:lnTo>
                  <a:lnTo>
                    <a:pt x="90" y="62"/>
                  </a:lnTo>
                  <a:lnTo>
                    <a:pt x="80" y="66"/>
                  </a:lnTo>
                  <a:lnTo>
                    <a:pt x="74" y="74"/>
                  </a:lnTo>
                  <a:lnTo>
                    <a:pt x="70" y="90"/>
                  </a:lnTo>
                  <a:lnTo>
                    <a:pt x="58" y="104"/>
                  </a:lnTo>
                  <a:lnTo>
                    <a:pt x="48" y="114"/>
                  </a:lnTo>
                  <a:lnTo>
                    <a:pt x="30" y="116"/>
                  </a:lnTo>
                  <a:lnTo>
                    <a:pt x="22" y="110"/>
                  </a:lnTo>
                  <a:lnTo>
                    <a:pt x="16" y="108"/>
                  </a:lnTo>
                  <a:lnTo>
                    <a:pt x="0" y="106"/>
                  </a:lnTo>
                  <a:lnTo>
                    <a:pt x="4" y="92"/>
                  </a:lnTo>
                  <a:lnTo>
                    <a:pt x="14" y="80"/>
                  </a:lnTo>
                  <a:lnTo>
                    <a:pt x="30" y="64"/>
                  </a:lnTo>
                  <a:lnTo>
                    <a:pt x="38" y="64"/>
                  </a:lnTo>
                  <a:lnTo>
                    <a:pt x="48" y="52"/>
                  </a:lnTo>
                  <a:lnTo>
                    <a:pt x="60" y="52"/>
                  </a:lnTo>
                  <a:lnTo>
                    <a:pt x="72" y="36"/>
                  </a:lnTo>
                  <a:lnTo>
                    <a:pt x="78" y="26"/>
                  </a:lnTo>
                  <a:lnTo>
                    <a:pt x="88" y="20"/>
                  </a:lnTo>
                  <a:lnTo>
                    <a:pt x="88" y="1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Freeform 257"/>
            <p:cNvSpPr>
              <a:spLocks/>
            </p:cNvSpPr>
            <p:nvPr/>
          </p:nvSpPr>
          <p:spPr bwMode="auto">
            <a:xfrm>
              <a:off x="7932738" y="5627911"/>
              <a:ext cx="92075" cy="92075"/>
            </a:xfrm>
            <a:custGeom>
              <a:avLst/>
              <a:gdLst>
                <a:gd name="T0" fmla="*/ 2147483647 w 58"/>
                <a:gd name="T1" fmla="*/ 0 h 58"/>
                <a:gd name="T2" fmla="*/ 2147483647 w 58"/>
                <a:gd name="T3" fmla="*/ 2147483647 h 58"/>
                <a:gd name="T4" fmla="*/ 2147483647 w 58"/>
                <a:gd name="T5" fmla="*/ 2147483647 h 58"/>
                <a:gd name="T6" fmla="*/ 2147483647 w 58"/>
                <a:gd name="T7" fmla="*/ 2147483647 h 58"/>
                <a:gd name="T8" fmla="*/ 2147483647 w 58"/>
                <a:gd name="T9" fmla="*/ 2147483647 h 58"/>
                <a:gd name="T10" fmla="*/ 2147483647 w 58"/>
                <a:gd name="T11" fmla="*/ 2147483647 h 58"/>
                <a:gd name="T12" fmla="*/ 2147483647 w 58"/>
                <a:gd name="T13" fmla="*/ 2147483647 h 58"/>
                <a:gd name="T14" fmla="*/ 2147483647 w 58"/>
                <a:gd name="T15" fmla="*/ 2147483647 h 58"/>
                <a:gd name="T16" fmla="*/ 2147483647 w 58"/>
                <a:gd name="T17" fmla="*/ 2147483647 h 58"/>
                <a:gd name="T18" fmla="*/ 2147483647 w 58"/>
                <a:gd name="T19" fmla="*/ 2147483647 h 58"/>
                <a:gd name="T20" fmla="*/ 2147483647 w 58"/>
                <a:gd name="T21" fmla="*/ 2147483647 h 58"/>
                <a:gd name="T22" fmla="*/ 2147483647 w 58"/>
                <a:gd name="T23" fmla="*/ 2147483647 h 58"/>
                <a:gd name="T24" fmla="*/ 2147483647 w 58"/>
                <a:gd name="T25" fmla="*/ 2147483647 h 58"/>
                <a:gd name="T26" fmla="*/ 2147483647 w 58"/>
                <a:gd name="T27" fmla="*/ 2147483647 h 58"/>
                <a:gd name="T28" fmla="*/ 2147483647 w 58"/>
                <a:gd name="T29" fmla="*/ 2147483647 h 58"/>
                <a:gd name="T30" fmla="*/ 2147483647 w 58"/>
                <a:gd name="T31" fmla="*/ 2147483647 h 58"/>
                <a:gd name="T32" fmla="*/ 2147483647 w 58"/>
                <a:gd name="T33" fmla="*/ 2147483647 h 58"/>
                <a:gd name="T34" fmla="*/ 2147483647 w 58"/>
                <a:gd name="T35" fmla="*/ 2147483647 h 58"/>
                <a:gd name="T36" fmla="*/ 0 w 58"/>
                <a:gd name="T37" fmla="*/ 2147483647 h 58"/>
                <a:gd name="T38" fmla="*/ 2147483647 w 58"/>
                <a:gd name="T39" fmla="*/ 0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8" h="58">
                  <a:moveTo>
                    <a:pt x="2" y="0"/>
                  </a:moveTo>
                  <a:lnTo>
                    <a:pt x="12" y="6"/>
                  </a:lnTo>
                  <a:lnTo>
                    <a:pt x="26" y="12"/>
                  </a:lnTo>
                  <a:lnTo>
                    <a:pt x="40" y="10"/>
                  </a:lnTo>
                  <a:lnTo>
                    <a:pt x="52" y="8"/>
                  </a:lnTo>
                  <a:lnTo>
                    <a:pt x="58" y="10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2" y="58"/>
                  </a:lnTo>
                  <a:lnTo>
                    <a:pt x="24" y="56"/>
                  </a:lnTo>
                  <a:lnTo>
                    <a:pt x="16" y="48"/>
                  </a:lnTo>
                  <a:lnTo>
                    <a:pt x="10" y="40"/>
                  </a:lnTo>
                  <a:lnTo>
                    <a:pt x="12" y="26"/>
                  </a:lnTo>
                  <a:lnTo>
                    <a:pt x="8" y="18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Freeform 258"/>
            <p:cNvSpPr>
              <a:spLocks/>
            </p:cNvSpPr>
            <p:nvPr/>
          </p:nvSpPr>
          <p:spPr bwMode="auto">
            <a:xfrm>
              <a:off x="7138988" y="4821461"/>
              <a:ext cx="1016000" cy="755650"/>
            </a:xfrm>
            <a:custGeom>
              <a:avLst/>
              <a:gdLst>
                <a:gd name="T0" fmla="*/ 2147483647 w 640"/>
                <a:gd name="T1" fmla="*/ 2147483647 h 476"/>
                <a:gd name="T2" fmla="*/ 2147483647 w 640"/>
                <a:gd name="T3" fmla="*/ 2147483647 h 476"/>
                <a:gd name="T4" fmla="*/ 2147483647 w 640"/>
                <a:gd name="T5" fmla="*/ 2147483647 h 476"/>
                <a:gd name="T6" fmla="*/ 2147483647 w 640"/>
                <a:gd name="T7" fmla="*/ 2147483647 h 476"/>
                <a:gd name="T8" fmla="*/ 2147483647 w 640"/>
                <a:gd name="T9" fmla="*/ 2147483647 h 476"/>
                <a:gd name="T10" fmla="*/ 2147483647 w 640"/>
                <a:gd name="T11" fmla="*/ 2147483647 h 476"/>
                <a:gd name="T12" fmla="*/ 2147483647 w 640"/>
                <a:gd name="T13" fmla="*/ 2147483647 h 476"/>
                <a:gd name="T14" fmla="*/ 2147483647 w 640"/>
                <a:gd name="T15" fmla="*/ 2147483647 h 476"/>
                <a:gd name="T16" fmla="*/ 2147483647 w 640"/>
                <a:gd name="T17" fmla="*/ 2147483647 h 476"/>
                <a:gd name="T18" fmla="*/ 2147483647 w 640"/>
                <a:gd name="T19" fmla="*/ 2147483647 h 476"/>
                <a:gd name="T20" fmla="*/ 2147483647 w 640"/>
                <a:gd name="T21" fmla="*/ 2147483647 h 476"/>
                <a:gd name="T22" fmla="*/ 2147483647 w 640"/>
                <a:gd name="T23" fmla="*/ 2147483647 h 476"/>
                <a:gd name="T24" fmla="*/ 2147483647 w 640"/>
                <a:gd name="T25" fmla="*/ 2147483647 h 476"/>
                <a:gd name="T26" fmla="*/ 2147483647 w 640"/>
                <a:gd name="T27" fmla="*/ 2147483647 h 476"/>
                <a:gd name="T28" fmla="*/ 2147483647 w 640"/>
                <a:gd name="T29" fmla="*/ 2147483647 h 476"/>
                <a:gd name="T30" fmla="*/ 2147483647 w 640"/>
                <a:gd name="T31" fmla="*/ 2147483647 h 476"/>
                <a:gd name="T32" fmla="*/ 2147483647 w 640"/>
                <a:gd name="T33" fmla="*/ 2147483647 h 476"/>
                <a:gd name="T34" fmla="*/ 2147483647 w 640"/>
                <a:gd name="T35" fmla="*/ 2147483647 h 476"/>
                <a:gd name="T36" fmla="*/ 2147483647 w 640"/>
                <a:gd name="T37" fmla="*/ 2147483647 h 476"/>
                <a:gd name="T38" fmla="*/ 2147483647 w 640"/>
                <a:gd name="T39" fmla="*/ 2147483647 h 476"/>
                <a:gd name="T40" fmla="*/ 2147483647 w 640"/>
                <a:gd name="T41" fmla="*/ 2147483647 h 476"/>
                <a:gd name="T42" fmla="*/ 2147483647 w 640"/>
                <a:gd name="T43" fmla="*/ 2147483647 h 476"/>
                <a:gd name="T44" fmla="*/ 2147483647 w 640"/>
                <a:gd name="T45" fmla="*/ 2147483647 h 476"/>
                <a:gd name="T46" fmla="*/ 2147483647 w 640"/>
                <a:gd name="T47" fmla="*/ 2147483647 h 476"/>
                <a:gd name="T48" fmla="*/ 2147483647 w 640"/>
                <a:gd name="T49" fmla="*/ 2147483647 h 476"/>
                <a:gd name="T50" fmla="*/ 2147483647 w 640"/>
                <a:gd name="T51" fmla="*/ 2147483647 h 476"/>
                <a:gd name="T52" fmla="*/ 2147483647 w 640"/>
                <a:gd name="T53" fmla="*/ 2147483647 h 476"/>
                <a:gd name="T54" fmla="*/ 2147483647 w 640"/>
                <a:gd name="T55" fmla="*/ 2147483647 h 476"/>
                <a:gd name="T56" fmla="*/ 2147483647 w 640"/>
                <a:gd name="T57" fmla="*/ 2147483647 h 476"/>
                <a:gd name="T58" fmla="*/ 2147483647 w 640"/>
                <a:gd name="T59" fmla="*/ 2147483647 h 476"/>
                <a:gd name="T60" fmla="*/ 2147483647 w 640"/>
                <a:gd name="T61" fmla="*/ 2147483647 h 476"/>
                <a:gd name="T62" fmla="*/ 2147483647 w 640"/>
                <a:gd name="T63" fmla="*/ 2147483647 h 476"/>
                <a:gd name="T64" fmla="*/ 2147483647 w 640"/>
                <a:gd name="T65" fmla="*/ 2147483647 h 476"/>
                <a:gd name="T66" fmla="*/ 2147483647 w 640"/>
                <a:gd name="T67" fmla="*/ 2147483647 h 476"/>
                <a:gd name="T68" fmla="*/ 2147483647 w 640"/>
                <a:gd name="T69" fmla="*/ 2147483647 h 476"/>
                <a:gd name="T70" fmla="*/ 2147483647 w 640"/>
                <a:gd name="T71" fmla="*/ 2147483647 h 476"/>
                <a:gd name="T72" fmla="*/ 2147483647 w 640"/>
                <a:gd name="T73" fmla="*/ 2147483647 h 476"/>
                <a:gd name="T74" fmla="*/ 2147483647 w 640"/>
                <a:gd name="T75" fmla="*/ 2147483647 h 476"/>
                <a:gd name="T76" fmla="*/ 2147483647 w 640"/>
                <a:gd name="T77" fmla="*/ 2147483647 h 476"/>
                <a:gd name="T78" fmla="*/ 2147483647 w 640"/>
                <a:gd name="T79" fmla="*/ 2147483647 h 476"/>
                <a:gd name="T80" fmla="*/ 2147483647 w 640"/>
                <a:gd name="T81" fmla="*/ 2147483647 h 476"/>
                <a:gd name="T82" fmla="*/ 2147483647 w 640"/>
                <a:gd name="T83" fmla="*/ 2147483647 h 476"/>
                <a:gd name="T84" fmla="*/ 2147483647 w 640"/>
                <a:gd name="T85" fmla="*/ 2147483647 h 476"/>
                <a:gd name="T86" fmla="*/ 2147483647 w 640"/>
                <a:gd name="T87" fmla="*/ 2147483647 h 476"/>
                <a:gd name="T88" fmla="*/ 2147483647 w 640"/>
                <a:gd name="T89" fmla="*/ 2147483647 h 476"/>
                <a:gd name="T90" fmla="*/ 2147483647 w 640"/>
                <a:gd name="T91" fmla="*/ 2147483647 h 476"/>
                <a:gd name="T92" fmla="*/ 2147483647 w 640"/>
                <a:gd name="T93" fmla="*/ 2147483647 h 476"/>
                <a:gd name="T94" fmla="*/ 2147483647 w 640"/>
                <a:gd name="T95" fmla="*/ 2147483647 h 476"/>
                <a:gd name="T96" fmla="*/ 2147483647 w 640"/>
                <a:gd name="T97" fmla="*/ 2147483647 h 476"/>
                <a:gd name="T98" fmla="*/ 2147483647 w 640"/>
                <a:gd name="T99" fmla="*/ 2147483647 h 476"/>
                <a:gd name="T100" fmla="*/ 2147483647 w 640"/>
                <a:gd name="T101" fmla="*/ 2147483647 h 476"/>
                <a:gd name="T102" fmla="*/ 2147483647 w 640"/>
                <a:gd name="T103" fmla="*/ 2147483647 h 476"/>
                <a:gd name="T104" fmla="*/ 2147483647 w 640"/>
                <a:gd name="T105" fmla="*/ 2147483647 h 476"/>
                <a:gd name="T106" fmla="*/ 2147483647 w 640"/>
                <a:gd name="T107" fmla="*/ 2147483647 h 476"/>
                <a:gd name="T108" fmla="*/ 2147483647 w 640"/>
                <a:gd name="T109" fmla="*/ 2147483647 h 476"/>
                <a:gd name="T110" fmla="*/ 2147483647 w 640"/>
                <a:gd name="T111" fmla="*/ 2147483647 h 476"/>
                <a:gd name="T112" fmla="*/ 2147483647 w 640"/>
                <a:gd name="T113" fmla="*/ 2147483647 h 476"/>
                <a:gd name="T114" fmla="*/ 2147483647 w 640"/>
                <a:gd name="T115" fmla="*/ 2147483647 h 476"/>
                <a:gd name="T116" fmla="*/ 2147483647 w 640"/>
                <a:gd name="T117" fmla="*/ 2147483647 h 4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40" h="476">
                  <a:moveTo>
                    <a:pt x="286" y="20"/>
                  </a:moveTo>
                  <a:lnTo>
                    <a:pt x="296" y="22"/>
                  </a:lnTo>
                  <a:lnTo>
                    <a:pt x="308" y="18"/>
                  </a:lnTo>
                  <a:lnTo>
                    <a:pt x="310" y="12"/>
                  </a:lnTo>
                  <a:lnTo>
                    <a:pt x="302" y="6"/>
                  </a:lnTo>
                  <a:lnTo>
                    <a:pt x="308" y="4"/>
                  </a:lnTo>
                  <a:lnTo>
                    <a:pt x="322" y="10"/>
                  </a:lnTo>
                  <a:lnTo>
                    <a:pt x="330" y="14"/>
                  </a:lnTo>
                  <a:lnTo>
                    <a:pt x="340" y="18"/>
                  </a:lnTo>
                  <a:lnTo>
                    <a:pt x="348" y="20"/>
                  </a:lnTo>
                  <a:lnTo>
                    <a:pt x="354" y="22"/>
                  </a:lnTo>
                  <a:lnTo>
                    <a:pt x="362" y="22"/>
                  </a:lnTo>
                  <a:lnTo>
                    <a:pt x="372" y="18"/>
                  </a:lnTo>
                  <a:lnTo>
                    <a:pt x="380" y="22"/>
                  </a:lnTo>
                  <a:lnTo>
                    <a:pt x="372" y="30"/>
                  </a:lnTo>
                  <a:lnTo>
                    <a:pt x="366" y="40"/>
                  </a:lnTo>
                  <a:lnTo>
                    <a:pt x="360" y="48"/>
                  </a:lnTo>
                  <a:lnTo>
                    <a:pt x="352" y="54"/>
                  </a:lnTo>
                  <a:lnTo>
                    <a:pt x="352" y="62"/>
                  </a:lnTo>
                  <a:lnTo>
                    <a:pt x="358" y="68"/>
                  </a:lnTo>
                  <a:lnTo>
                    <a:pt x="372" y="78"/>
                  </a:lnTo>
                  <a:lnTo>
                    <a:pt x="388" y="84"/>
                  </a:lnTo>
                  <a:lnTo>
                    <a:pt x="404" y="96"/>
                  </a:lnTo>
                  <a:lnTo>
                    <a:pt x="416" y="102"/>
                  </a:lnTo>
                  <a:lnTo>
                    <a:pt x="432" y="112"/>
                  </a:lnTo>
                  <a:lnTo>
                    <a:pt x="442" y="100"/>
                  </a:lnTo>
                  <a:lnTo>
                    <a:pt x="450" y="84"/>
                  </a:lnTo>
                  <a:lnTo>
                    <a:pt x="452" y="66"/>
                  </a:lnTo>
                  <a:lnTo>
                    <a:pt x="450" y="40"/>
                  </a:lnTo>
                  <a:lnTo>
                    <a:pt x="456" y="22"/>
                  </a:lnTo>
                  <a:lnTo>
                    <a:pt x="460" y="10"/>
                  </a:lnTo>
                  <a:lnTo>
                    <a:pt x="464" y="0"/>
                  </a:lnTo>
                  <a:lnTo>
                    <a:pt x="470" y="6"/>
                  </a:lnTo>
                  <a:lnTo>
                    <a:pt x="478" y="20"/>
                  </a:lnTo>
                  <a:lnTo>
                    <a:pt x="482" y="32"/>
                  </a:lnTo>
                  <a:lnTo>
                    <a:pt x="484" y="54"/>
                  </a:lnTo>
                  <a:lnTo>
                    <a:pt x="494" y="58"/>
                  </a:lnTo>
                  <a:lnTo>
                    <a:pt x="506" y="62"/>
                  </a:lnTo>
                  <a:lnTo>
                    <a:pt x="510" y="72"/>
                  </a:lnTo>
                  <a:lnTo>
                    <a:pt x="512" y="82"/>
                  </a:lnTo>
                  <a:lnTo>
                    <a:pt x="512" y="96"/>
                  </a:lnTo>
                  <a:lnTo>
                    <a:pt x="522" y="102"/>
                  </a:lnTo>
                  <a:lnTo>
                    <a:pt x="526" y="112"/>
                  </a:lnTo>
                  <a:lnTo>
                    <a:pt x="526" y="124"/>
                  </a:lnTo>
                  <a:lnTo>
                    <a:pt x="532" y="134"/>
                  </a:lnTo>
                  <a:lnTo>
                    <a:pt x="544" y="138"/>
                  </a:lnTo>
                  <a:lnTo>
                    <a:pt x="558" y="148"/>
                  </a:lnTo>
                  <a:lnTo>
                    <a:pt x="568" y="162"/>
                  </a:lnTo>
                  <a:lnTo>
                    <a:pt x="578" y="172"/>
                  </a:lnTo>
                  <a:lnTo>
                    <a:pt x="578" y="182"/>
                  </a:lnTo>
                  <a:lnTo>
                    <a:pt x="582" y="188"/>
                  </a:lnTo>
                  <a:lnTo>
                    <a:pt x="594" y="188"/>
                  </a:lnTo>
                  <a:lnTo>
                    <a:pt x="598" y="204"/>
                  </a:lnTo>
                  <a:lnTo>
                    <a:pt x="612" y="214"/>
                  </a:lnTo>
                  <a:lnTo>
                    <a:pt x="624" y="228"/>
                  </a:lnTo>
                  <a:lnTo>
                    <a:pt x="630" y="242"/>
                  </a:lnTo>
                  <a:lnTo>
                    <a:pt x="634" y="254"/>
                  </a:lnTo>
                  <a:lnTo>
                    <a:pt x="636" y="270"/>
                  </a:lnTo>
                  <a:lnTo>
                    <a:pt x="638" y="282"/>
                  </a:lnTo>
                  <a:lnTo>
                    <a:pt x="640" y="300"/>
                  </a:lnTo>
                  <a:lnTo>
                    <a:pt x="634" y="322"/>
                  </a:lnTo>
                  <a:lnTo>
                    <a:pt x="632" y="340"/>
                  </a:lnTo>
                  <a:lnTo>
                    <a:pt x="624" y="358"/>
                  </a:lnTo>
                  <a:lnTo>
                    <a:pt x="612" y="368"/>
                  </a:lnTo>
                  <a:lnTo>
                    <a:pt x="606" y="380"/>
                  </a:lnTo>
                  <a:lnTo>
                    <a:pt x="596" y="402"/>
                  </a:lnTo>
                  <a:lnTo>
                    <a:pt x="590" y="418"/>
                  </a:lnTo>
                  <a:lnTo>
                    <a:pt x="582" y="432"/>
                  </a:lnTo>
                  <a:lnTo>
                    <a:pt x="582" y="450"/>
                  </a:lnTo>
                  <a:lnTo>
                    <a:pt x="576" y="454"/>
                  </a:lnTo>
                  <a:lnTo>
                    <a:pt x="566" y="454"/>
                  </a:lnTo>
                  <a:lnTo>
                    <a:pt x="550" y="452"/>
                  </a:lnTo>
                  <a:lnTo>
                    <a:pt x="546" y="464"/>
                  </a:lnTo>
                  <a:lnTo>
                    <a:pt x="534" y="472"/>
                  </a:lnTo>
                  <a:lnTo>
                    <a:pt x="532" y="474"/>
                  </a:lnTo>
                  <a:lnTo>
                    <a:pt x="526" y="476"/>
                  </a:lnTo>
                  <a:lnTo>
                    <a:pt x="520" y="472"/>
                  </a:lnTo>
                  <a:lnTo>
                    <a:pt x="516" y="468"/>
                  </a:lnTo>
                  <a:lnTo>
                    <a:pt x="510" y="462"/>
                  </a:lnTo>
                  <a:lnTo>
                    <a:pt x="506" y="458"/>
                  </a:lnTo>
                  <a:lnTo>
                    <a:pt x="500" y="460"/>
                  </a:lnTo>
                  <a:lnTo>
                    <a:pt x="486" y="474"/>
                  </a:lnTo>
                  <a:lnTo>
                    <a:pt x="474" y="470"/>
                  </a:lnTo>
                  <a:lnTo>
                    <a:pt x="462" y="464"/>
                  </a:lnTo>
                  <a:lnTo>
                    <a:pt x="450" y="464"/>
                  </a:lnTo>
                  <a:lnTo>
                    <a:pt x="438" y="462"/>
                  </a:lnTo>
                  <a:lnTo>
                    <a:pt x="430" y="452"/>
                  </a:lnTo>
                  <a:lnTo>
                    <a:pt x="424" y="444"/>
                  </a:lnTo>
                  <a:lnTo>
                    <a:pt x="426" y="434"/>
                  </a:lnTo>
                  <a:lnTo>
                    <a:pt x="418" y="424"/>
                  </a:lnTo>
                  <a:lnTo>
                    <a:pt x="410" y="416"/>
                  </a:lnTo>
                  <a:lnTo>
                    <a:pt x="402" y="416"/>
                  </a:lnTo>
                  <a:lnTo>
                    <a:pt x="400" y="408"/>
                  </a:lnTo>
                  <a:lnTo>
                    <a:pt x="406" y="398"/>
                  </a:lnTo>
                  <a:lnTo>
                    <a:pt x="398" y="394"/>
                  </a:lnTo>
                  <a:lnTo>
                    <a:pt x="390" y="402"/>
                  </a:lnTo>
                  <a:lnTo>
                    <a:pt x="380" y="408"/>
                  </a:lnTo>
                  <a:lnTo>
                    <a:pt x="386" y="388"/>
                  </a:lnTo>
                  <a:lnTo>
                    <a:pt x="392" y="382"/>
                  </a:lnTo>
                  <a:lnTo>
                    <a:pt x="394" y="376"/>
                  </a:lnTo>
                  <a:lnTo>
                    <a:pt x="390" y="366"/>
                  </a:lnTo>
                  <a:lnTo>
                    <a:pt x="382" y="376"/>
                  </a:lnTo>
                  <a:lnTo>
                    <a:pt x="376" y="386"/>
                  </a:lnTo>
                  <a:lnTo>
                    <a:pt x="366" y="394"/>
                  </a:lnTo>
                  <a:lnTo>
                    <a:pt x="360" y="402"/>
                  </a:lnTo>
                  <a:lnTo>
                    <a:pt x="352" y="398"/>
                  </a:lnTo>
                  <a:lnTo>
                    <a:pt x="350" y="386"/>
                  </a:lnTo>
                  <a:lnTo>
                    <a:pt x="340" y="372"/>
                  </a:lnTo>
                  <a:lnTo>
                    <a:pt x="334" y="364"/>
                  </a:lnTo>
                  <a:lnTo>
                    <a:pt x="328" y="358"/>
                  </a:lnTo>
                  <a:lnTo>
                    <a:pt x="298" y="350"/>
                  </a:lnTo>
                  <a:lnTo>
                    <a:pt x="258" y="344"/>
                  </a:lnTo>
                  <a:lnTo>
                    <a:pt x="246" y="348"/>
                  </a:lnTo>
                  <a:lnTo>
                    <a:pt x="228" y="356"/>
                  </a:lnTo>
                  <a:lnTo>
                    <a:pt x="200" y="358"/>
                  </a:lnTo>
                  <a:lnTo>
                    <a:pt x="184" y="368"/>
                  </a:lnTo>
                  <a:lnTo>
                    <a:pt x="172" y="372"/>
                  </a:lnTo>
                  <a:lnTo>
                    <a:pt x="170" y="380"/>
                  </a:lnTo>
                  <a:lnTo>
                    <a:pt x="164" y="386"/>
                  </a:lnTo>
                  <a:lnTo>
                    <a:pt x="108" y="386"/>
                  </a:lnTo>
                  <a:lnTo>
                    <a:pt x="100" y="394"/>
                  </a:lnTo>
                  <a:lnTo>
                    <a:pt x="90" y="394"/>
                  </a:lnTo>
                  <a:lnTo>
                    <a:pt x="80" y="406"/>
                  </a:lnTo>
                  <a:lnTo>
                    <a:pt x="54" y="408"/>
                  </a:lnTo>
                  <a:lnTo>
                    <a:pt x="42" y="400"/>
                  </a:lnTo>
                  <a:lnTo>
                    <a:pt x="30" y="394"/>
                  </a:lnTo>
                  <a:lnTo>
                    <a:pt x="28" y="384"/>
                  </a:lnTo>
                  <a:lnTo>
                    <a:pt x="40" y="378"/>
                  </a:lnTo>
                  <a:lnTo>
                    <a:pt x="40" y="356"/>
                  </a:lnTo>
                  <a:lnTo>
                    <a:pt x="40" y="342"/>
                  </a:lnTo>
                  <a:lnTo>
                    <a:pt x="30" y="328"/>
                  </a:lnTo>
                  <a:lnTo>
                    <a:pt x="30" y="310"/>
                  </a:lnTo>
                  <a:lnTo>
                    <a:pt x="18" y="280"/>
                  </a:lnTo>
                  <a:lnTo>
                    <a:pt x="10" y="264"/>
                  </a:lnTo>
                  <a:lnTo>
                    <a:pt x="4" y="254"/>
                  </a:lnTo>
                  <a:lnTo>
                    <a:pt x="0" y="246"/>
                  </a:lnTo>
                  <a:lnTo>
                    <a:pt x="6" y="248"/>
                  </a:lnTo>
                  <a:lnTo>
                    <a:pt x="10" y="254"/>
                  </a:lnTo>
                  <a:lnTo>
                    <a:pt x="18" y="254"/>
                  </a:lnTo>
                  <a:lnTo>
                    <a:pt x="20" y="244"/>
                  </a:lnTo>
                  <a:lnTo>
                    <a:pt x="12" y="238"/>
                  </a:lnTo>
                  <a:lnTo>
                    <a:pt x="6" y="218"/>
                  </a:lnTo>
                  <a:lnTo>
                    <a:pt x="6" y="204"/>
                  </a:lnTo>
                  <a:lnTo>
                    <a:pt x="12" y="188"/>
                  </a:lnTo>
                  <a:lnTo>
                    <a:pt x="14" y="180"/>
                  </a:lnTo>
                  <a:lnTo>
                    <a:pt x="20" y="186"/>
                  </a:lnTo>
                  <a:lnTo>
                    <a:pt x="24" y="178"/>
                  </a:lnTo>
                  <a:lnTo>
                    <a:pt x="34" y="178"/>
                  </a:lnTo>
                  <a:lnTo>
                    <a:pt x="48" y="162"/>
                  </a:lnTo>
                  <a:lnTo>
                    <a:pt x="62" y="158"/>
                  </a:lnTo>
                  <a:lnTo>
                    <a:pt x="86" y="154"/>
                  </a:lnTo>
                  <a:lnTo>
                    <a:pt x="110" y="146"/>
                  </a:lnTo>
                  <a:lnTo>
                    <a:pt x="122" y="144"/>
                  </a:lnTo>
                  <a:lnTo>
                    <a:pt x="144" y="118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56" y="92"/>
                  </a:lnTo>
                  <a:lnTo>
                    <a:pt x="160" y="98"/>
                  </a:lnTo>
                  <a:lnTo>
                    <a:pt x="164" y="102"/>
                  </a:lnTo>
                  <a:lnTo>
                    <a:pt x="168" y="96"/>
                  </a:lnTo>
                  <a:lnTo>
                    <a:pt x="168" y="84"/>
                  </a:lnTo>
                  <a:lnTo>
                    <a:pt x="176" y="88"/>
                  </a:lnTo>
                  <a:lnTo>
                    <a:pt x="180" y="84"/>
                  </a:lnTo>
                  <a:lnTo>
                    <a:pt x="182" y="72"/>
                  </a:lnTo>
                  <a:lnTo>
                    <a:pt x="192" y="66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20" y="48"/>
                  </a:lnTo>
                  <a:lnTo>
                    <a:pt x="230" y="54"/>
                  </a:lnTo>
                  <a:lnTo>
                    <a:pt x="236" y="60"/>
                  </a:lnTo>
                  <a:lnTo>
                    <a:pt x="242" y="66"/>
                  </a:lnTo>
                  <a:lnTo>
                    <a:pt x="254" y="64"/>
                  </a:lnTo>
                  <a:lnTo>
                    <a:pt x="262" y="62"/>
                  </a:lnTo>
                  <a:lnTo>
                    <a:pt x="256" y="52"/>
                  </a:lnTo>
                  <a:lnTo>
                    <a:pt x="268" y="40"/>
                  </a:lnTo>
                  <a:lnTo>
                    <a:pt x="274" y="28"/>
                  </a:lnTo>
                  <a:lnTo>
                    <a:pt x="282" y="24"/>
                  </a:lnTo>
                  <a:lnTo>
                    <a:pt x="286" y="2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Freeform 259"/>
            <p:cNvSpPr>
              <a:spLocks/>
            </p:cNvSpPr>
            <p:nvPr/>
          </p:nvSpPr>
          <p:spPr bwMode="auto">
            <a:xfrm>
              <a:off x="7307263" y="4075336"/>
              <a:ext cx="111125" cy="152400"/>
            </a:xfrm>
            <a:custGeom>
              <a:avLst/>
              <a:gdLst>
                <a:gd name="T0" fmla="*/ 2147483647 w 70"/>
                <a:gd name="T1" fmla="*/ 2147483647 h 96"/>
                <a:gd name="T2" fmla="*/ 2147483647 w 70"/>
                <a:gd name="T3" fmla="*/ 2147483647 h 96"/>
                <a:gd name="T4" fmla="*/ 2147483647 w 70"/>
                <a:gd name="T5" fmla="*/ 2147483647 h 96"/>
                <a:gd name="T6" fmla="*/ 2147483647 w 70"/>
                <a:gd name="T7" fmla="*/ 2147483647 h 96"/>
                <a:gd name="T8" fmla="*/ 2147483647 w 70"/>
                <a:gd name="T9" fmla="*/ 2147483647 h 96"/>
                <a:gd name="T10" fmla="*/ 2147483647 w 70"/>
                <a:gd name="T11" fmla="*/ 2147483647 h 96"/>
                <a:gd name="T12" fmla="*/ 2147483647 w 70"/>
                <a:gd name="T13" fmla="*/ 2147483647 h 96"/>
                <a:gd name="T14" fmla="*/ 2147483647 w 70"/>
                <a:gd name="T15" fmla="*/ 2147483647 h 96"/>
                <a:gd name="T16" fmla="*/ 2147483647 w 70"/>
                <a:gd name="T17" fmla="*/ 2147483647 h 96"/>
                <a:gd name="T18" fmla="*/ 2147483647 w 70"/>
                <a:gd name="T19" fmla="*/ 2147483647 h 96"/>
                <a:gd name="T20" fmla="*/ 2147483647 w 70"/>
                <a:gd name="T21" fmla="*/ 2147483647 h 96"/>
                <a:gd name="T22" fmla="*/ 2147483647 w 70"/>
                <a:gd name="T23" fmla="*/ 2147483647 h 96"/>
                <a:gd name="T24" fmla="*/ 2147483647 w 70"/>
                <a:gd name="T25" fmla="*/ 2147483647 h 96"/>
                <a:gd name="T26" fmla="*/ 2147483647 w 70"/>
                <a:gd name="T27" fmla="*/ 2147483647 h 96"/>
                <a:gd name="T28" fmla="*/ 2147483647 w 70"/>
                <a:gd name="T29" fmla="*/ 2147483647 h 96"/>
                <a:gd name="T30" fmla="*/ 2147483647 w 70"/>
                <a:gd name="T31" fmla="*/ 2147483647 h 96"/>
                <a:gd name="T32" fmla="*/ 2147483647 w 70"/>
                <a:gd name="T33" fmla="*/ 2147483647 h 96"/>
                <a:gd name="T34" fmla="*/ 2147483647 w 70"/>
                <a:gd name="T35" fmla="*/ 2147483647 h 96"/>
                <a:gd name="T36" fmla="*/ 2147483647 w 70"/>
                <a:gd name="T37" fmla="*/ 2147483647 h 96"/>
                <a:gd name="T38" fmla="*/ 2147483647 w 70"/>
                <a:gd name="T39" fmla="*/ 2147483647 h 96"/>
                <a:gd name="T40" fmla="*/ 2147483647 w 70"/>
                <a:gd name="T41" fmla="*/ 2147483647 h 96"/>
                <a:gd name="T42" fmla="*/ 2147483647 w 70"/>
                <a:gd name="T43" fmla="*/ 2147483647 h 96"/>
                <a:gd name="T44" fmla="*/ 2147483647 w 70"/>
                <a:gd name="T45" fmla="*/ 2147483647 h 96"/>
                <a:gd name="T46" fmla="*/ 2147483647 w 70"/>
                <a:gd name="T47" fmla="*/ 2147483647 h 96"/>
                <a:gd name="T48" fmla="*/ 2147483647 w 70"/>
                <a:gd name="T49" fmla="*/ 2147483647 h 96"/>
                <a:gd name="T50" fmla="*/ 2147483647 w 70"/>
                <a:gd name="T51" fmla="*/ 2147483647 h 96"/>
                <a:gd name="T52" fmla="*/ 2147483647 w 70"/>
                <a:gd name="T53" fmla="*/ 2147483647 h 96"/>
                <a:gd name="T54" fmla="*/ 2147483647 w 70"/>
                <a:gd name="T55" fmla="*/ 0 h 96"/>
                <a:gd name="T56" fmla="*/ 2147483647 w 70"/>
                <a:gd name="T57" fmla="*/ 2147483647 h 96"/>
                <a:gd name="T58" fmla="*/ 2147483647 w 70"/>
                <a:gd name="T59" fmla="*/ 2147483647 h 96"/>
                <a:gd name="T60" fmla="*/ 2147483647 w 70"/>
                <a:gd name="T61" fmla="*/ 2147483647 h 96"/>
                <a:gd name="T62" fmla="*/ 0 w 70"/>
                <a:gd name="T63" fmla="*/ 2147483647 h 96"/>
                <a:gd name="T64" fmla="*/ 2147483647 w 70"/>
                <a:gd name="T65" fmla="*/ 2147483647 h 96"/>
                <a:gd name="T66" fmla="*/ 2147483647 w 70"/>
                <a:gd name="T67" fmla="*/ 2147483647 h 96"/>
                <a:gd name="T68" fmla="*/ 2147483647 w 70"/>
                <a:gd name="T69" fmla="*/ 2147483647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0" h="96">
                  <a:moveTo>
                    <a:pt x="4" y="58"/>
                  </a:moveTo>
                  <a:lnTo>
                    <a:pt x="14" y="64"/>
                  </a:lnTo>
                  <a:lnTo>
                    <a:pt x="16" y="76"/>
                  </a:lnTo>
                  <a:lnTo>
                    <a:pt x="24" y="78"/>
                  </a:lnTo>
                  <a:lnTo>
                    <a:pt x="30" y="72"/>
                  </a:lnTo>
                  <a:lnTo>
                    <a:pt x="38" y="74"/>
                  </a:lnTo>
                  <a:lnTo>
                    <a:pt x="40" y="82"/>
                  </a:lnTo>
                  <a:lnTo>
                    <a:pt x="48" y="80"/>
                  </a:lnTo>
                  <a:lnTo>
                    <a:pt x="52" y="84"/>
                  </a:lnTo>
                  <a:lnTo>
                    <a:pt x="62" y="90"/>
                  </a:lnTo>
                  <a:lnTo>
                    <a:pt x="66" y="96"/>
                  </a:lnTo>
                  <a:lnTo>
                    <a:pt x="70" y="90"/>
                  </a:lnTo>
                  <a:lnTo>
                    <a:pt x="62" y="84"/>
                  </a:lnTo>
                  <a:lnTo>
                    <a:pt x="62" y="78"/>
                  </a:lnTo>
                  <a:lnTo>
                    <a:pt x="58" y="72"/>
                  </a:lnTo>
                  <a:lnTo>
                    <a:pt x="50" y="72"/>
                  </a:lnTo>
                  <a:lnTo>
                    <a:pt x="46" y="68"/>
                  </a:lnTo>
                  <a:lnTo>
                    <a:pt x="40" y="70"/>
                  </a:lnTo>
                  <a:lnTo>
                    <a:pt x="32" y="66"/>
                  </a:lnTo>
                  <a:lnTo>
                    <a:pt x="28" y="62"/>
                  </a:lnTo>
                  <a:lnTo>
                    <a:pt x="26" y="54"/>
                  </a:lnTo>
                  <a:lnTo>
                    <a:pt x="28" y="42"/>
                  </a:lnTo>
                  <a:lnTo>
                    <a:pt x="34" y="40"/>
                  </a:lnTo>
                  <a:lnTo>
                    <a:pt x="40" y="26"/>
                  </a:lnTo>
                  <a:lnTo>
                    <a:pt x="38" y="14"/>
                  </a:lnTo>
                  <a:lnTo>
                    <a:pt x="38" y="4"/>
                  </a:lnTo>
                  <a:lnTo>
                    <a:pt x="28" y="2"/>
                  </a:lnTo>
                  <a:lnTo>
                    <a:pt x="12" y="0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Freeform 260"/>
            <p:cNvSpPr>
              <a:spLocks/>
            </p:cNvSpPr>
            <p:nvPr/>
          </p:nvSpPr>
          <p:spPr bwMode="auto">
            <a:xfrm>
              <a:off x="7240588" y="4262661"/>
              <a:ext cx="66675" cy="73025"/>
            </a:xfrm>
            <a:custGeom>
              <a:avLst/>
              <a:gdLst>
                <a:gd name="T0" fmla="*/ 0 w 42"/>
                <a:gd name="T1" fmla="*/ 2147483647 h 46"/>
                <a:gd name="T2" fmla="*/ 2147483647 w 42"/>
                <a:gd name="T3" fmla="*/ 2147483647 h 46"/>
                <a:gd name="T4" fmla="*/ 2147483647 w 42"/>
                <a:gd name="T5" fmla="*/ 2147483647 h 46"/>
                <a:gd name="T6" fmla="*/ 2147483647 w 42"/>
                <a:gd name="T7" fmla="*/ 2147483647 h 46"/>
                <a:gd name="T8" fmla="*/ 2147483647 w 42"/>
                <a:gd name="T9" fmla="*/ 0 h 46"/>
                <a:gd name="T10" fmla="*/ 2147483647 w 42"/>
                <a:gd name="T11" fmla="*/ 2147483647 h 46"/>
                <a:gd name="T12" fmla="*/ 2147483647 w 42"/>
                <a:gd name="T13" fmla="*/ 2147483647 h 46"/>
                <a:gd name="T14" fmla="*/ 2147483647 w 42"/>
                <a:gd name="T15" fmla="*/ 2147483647 h 46"/>
                <a:gd name="T16" fmla="*/ 2147483647 w 42"/>
                <a:gd name="T17" fmla="*/ 2147483647 h 46"/>
                <a:gd name="T18" fmla="*/ 2147483647 w 42"/>
                <a:gd name="T19" fmla="*/ 2147483647 h 46"/>
                <a:gd name="T20" fmla="*/ 0 w 42"/>
                <a:gd name="T21" fmla="*/ 2147483647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46">
                  <a:moveTo>
                    <a:pt x="0" y="46"/>
                  </a:moveTo>
                  <a:lnTo>
                    <a:pt x="8" y="34"/>
                  </a:lnTo>
                  <a:lnTo>
                    <a:pt x="20" y="20"/>
                  </a:lnTo>
                  <a:lnTo>
                    <a:pt x="32" y="10"/>
                  </a:lnTo>
                  <a:lnTo>
                    <a:pt x="36" y="0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32" y="16"/>
                  </a:lnTo>
                  <a:lnTo>
                    <a:pt x="20" y="30"/>
                  </a:lnTo>
                  <a:lnTo>
                    <a:pt x="14" y="3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Freeform 261"/>
            <p:cNvSpPr>
              <a:spLocks/>
            </p:cNvSpPr>
            <p:nvPr/>
          </p:nvSpPr>
          <p:spPr bwMode="auto">
            <a:xfrm>
              <a:off x="7358063" y="4300761"/>
              <a:ext cx="117475" cy="95250"/>
            </a:xfrm>
            <a:custGeom>
              <a:avLst/>
              <a:gdLst>
                <a:gd name="T0" fmla="*/ 2147483647 w 74"/>
                <a:gd name="T1" fmla="*/ 2147483647 h 60"/>
                <a:gd name="T2" fmla="*/ 2147483647 w 74"/>
                <a:gd name="T3" fmla="*/ 2147483647 h 60"/>
                <a:gd name="T4" fmla="*/ 2147483647 w 74"/>
                <a:gd name="T5" fmla="*/ 2147483647 h 60"/>
                <a:gd name="T6" fmla="*/ 2147483647 w 74"/>
                <a:gd name="T7" fmla="*/ 2147483647 h 60"/>
                <a:gd name="T8" fmla="*/ 2147483647 w 74"/>
                <a:gd name="T9" fmla="*/ 2147483647 h 60"/>
                <a:gd name="T10" fmla="*/ 2147483647 w 74"/>
                <a:gd name="T11" fmla="*/ 2147483647 h 60"/>
                <a:gd name="T12" fmla="*/ 2147483647 w 74"/>
                <a:gd name="T13" fmla="*/ 2147483647 h 60"/>
                <a:gd name="T14" fmla="*/ 2147483647 w 74"/>
                <a:gd name="T15" fmla="*/ 2147483647 h 60"/>
                <a:gd name="T16" fmla="*/ 2147483647 w 74"/>
                <a:gd name="T17" fmla="*/ 2147483647 h 60"/>
                <a:gd name="T18" fmla="*/ 2147483647 w 74"/>
                <a:gd name="T19" fmla="*/ 2147483647 h 60"/>
                <a:gd name="T20" fmla="*/ 2147483647 w 74"/>
                <a:gd name="T21" fmla="*/ 2147483647 h 60"/>
                <a:gd name="T22" fmla="*/ 0 w 74"/>
                <a:gd name="T23" fmla="*/ 2147483647 h 60"/>
                <a:gd name="T24" fmla="*/ 2147483647 w 74"/>
                <a:gd name="T25" fmla="*/ 2147483647 h 60"/>
                <a:gd name="T26" fmla="*/ 2147483647 w 74"/>
                <a:gd name="T27" fmla="*/ 2147483647 h 60"/>
                <a:gd name="T28" fmla="*/ 2147483647 w 74"/>
                <a:gd name="T29" fmla="*/ 2147483647 h 60"/>
                <a:gd name="T30" fmla="*/ 2147483647 w 74"/>
                <a:gd name="T31" fmla="*/ 2147483647 h 60"/>
                <a:gd name="T32" fmla="*/ 2147483647 w 74"/>
                <a:gd name="T33" fmla="*/ 2147483647 h 60"/>
                <a:gd name="T34" fmla="*/ 2147483647 w 74"/>
                <a:gd name="T35" fmla="*/ 2147483647 h 60"/>
                <a:gd name="T36" fmla="*/ 2147483647 w 74"/>
                <a:gd name="T37" fmla="*/ 2147483647 h 60"/>
                <a:gd name="T38" fmla="*/ 2147483647 w 74"/>
                <a:gd name="T39" fmla="*/ 2147483647 h 60"/>
                <a:gd name="T40" fmla="*/ 2147483647 w 74"/>
                <a:gd name="T41" fmla="*/ 2147483647 h 60"/>
                <a:gd name="T42" fmla="*/ 2147483647 w 74"/>
                <a:gd name="T43" fmla="*/ 2147483647 h 60"/>
                <a:gd name="T44" fmla="*/ 2147483647 w 74"/>
                <a:gd name="T45" fmla="*/ 2147483647 h 60"/>
                <a:gd name="T46" fmla="*/ 2147483647 w 74"/>
                <a:gd name="T47" fmla="*/ 0 h 60"/>
                <a:gd name="T48" fmla="*/ 2147483647 w 74"/>
                <a:gd name="T49" fmla="*/ 2147483647 h 60"/>
                <a:gd name="T50" fmla="*/ 2147483647 w 74"/>
                <a:gd name="T51" fmla="*/ 2147483647 h 60"/>
                <a:gd name="T52" fmla="*/ 2147483647 w 74"/>
                <a:gd name="T53" fmla="*/ 2147483647 h 60"/>
                <a:gd name="T54" fmla="*/ 2147483647 w 74"/>
                <a:gd name="T55" fmla="*/ 2147483647 h 60"/>
                <a:gd name="T56" fmla="*/ 2147483647 w 74"/>
                <a:gd name="T57" fmla="*/ 2147483647 h 60"/>
                <a:gd name="T58" fmla="*/ 2147483647 w 74"/>
                <a:gd name="T59" fmla="*/ 2147483647 h 60"/>
                <a:gd name="T60" fmla="*/ 2147483647 w 74"/>
                <a:gd name="T61" fmla="*/ 2147483647 h 60"/>
                <a:gd name="T62" fmla="*/ 2147483647 w 74"/>
                <a:gd name="T63" fmla="*/ 2147483647 h 60"/>
                <a:gd name="T64" fmla="*/ 2147483647 w 74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4" h="60">
                  <a:moveTo>
                    <a:pt x="58" y="58"/>
                  </a:moveTo>
                  <a:lnTo>
                    <a:pt x="40" y="60"/>
                  </a:lnTo>
                  <a:lnTo>
                    <a:pt x="34" y="48"/>
                  </a:lnTo>
                  <a:lnTo>
                    <a:pt x="34" y="38"/>
                  </a:lnTo>
                  <a:lnTo>
                    <a:pt x="40" y="36"/>
                  </a:lnTo>
                  <a:lnTo>
                    <a:pt x="32" y="30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2" y="36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14" y="24"/>
                  </a:lnTo>
                  <a:lnTo>
                    <a:pt x="22" y="20"/>
                  </a:lnTo>
                  <a:lnTo>
                    <a:pt x="26" y="14"/>
                  </a:lnTo>
                  <a:lnTo>
                    <a:pt x="32" y="2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50" y="8"/>
                  </a:lnTo>
                  <a:lnTo>
                    <a:pt x="54" y="10"/>
                  </a:lnTo>
                  <a:lnTo>
                    <a:pt x="58" y="10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8" y="6"/>
                  </a:lnTo>
                  <a:lnTo>
                    <a:pt x="72" y="14"/>
                  </a:lnTo>
                  <a:lnTo>
                    <a:pt x="74" y="28"/>
                  </a:lnTo>
                  <a:lnTo>
                    <a:pt x="74" y="42"/>
                  </a:lnTo>
                  <a:lnTo>
                    <a:pt x="66" y="44"/>
                  </a:lnTo>
                  <a:lnTo>
                    <a:pt x="64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Freeform 262"/>
            <p:cNvSpPr>
              <a:spLocks/>
            </p:cNvSpPr>
            <p:nvPr/>
          </p:nvSpPr>
          <p:spPr bwMode="auto">
            <a:xfrm>
              <a:off x="7421563" y="4227736"/>
              <a:ext cx="28575" cy="34925"/>
            </a:xfrm>
            <a:custGeom>
              <a:avLst/>
              <a:gdLst>
                <a:gd name="T0" fmla="*/ 0 w 18"/>
                <a:gd name="T1" fmla="*/ 2147483647 h 22"/>
                <a:gd name="T2" fmla="*/ 2147483647 w 18"/>
                <a:gd name="T3" fmla="*/ 0 h 22"/>
                <a:gd name="T4" fmla="*/ 2147483647 w 18"/>
                <a:gd name="T5" fmla="*/ 2147483647 h 22"/>
                <a:gd name="T6" fmla="*/ 2147483647 w 18"/>
                <a:gd name="T7" fmla="*/ 2147483647 h 22"/>
                <a:gd name="T8" fmla="*/ 2147483647 w 18"/>
                <a:gd name="T9" fmla="*/ 2147483647 h 22"/>
                <a:gd name="T10" fmla="*/ 2147483647 w 18"/>
                <a:gd name="T11" fmla="*/ 2147483647 h 22"/>
                <a:gd name="T12" fmla="*/ 2147483647 w 18"/>
                <a:gd name="T13" fmla="*/ 2147483647 h 22"/>
                <a:gd name="T14" fmla="*/ 0 w 18"/>
                <a:gd name="T15" fmla="*/ 214748364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22">
                  <a:moveTo>
                    <a:pt x="0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0" y="18"/>
                  </a:lnTo>
                  <a:lnTo>
                    <a:pt x="4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Freeform 263"/>
            <p:cNvSpPr>
              <a:spLocks/>
            </p:cNvSpPr>
            <p:nvPr/>
          </p:nvSpPr>
          <p:spPr bwMode="auto">
            <a:xfrm>
              <a:off x="7319963" y="4202336"/>
              <a:ext cx="31750" cy="38100"/>
            </a:xfrm>
            <a:custGeom>
              <a:avLst/>
              <a:gdLst>
                <a:gd name="T0" fmla="*/ 0 w 20"/>
                <a:gd name="T1" fmla="*/ 0 h 24"/>
                <a:gd name="T2" fmla="*/ 2147483647 w 20"/>
                <a:gd name="T3" fmla="*/ 2147483647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0 w 20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10" y="2"/>
                  </a:lnTo>
                  <a:lnTo>
                    <a:pt x="20" y="10"/>
                  </a:lnTo>
                  <a:lnTo>
                    <a:pt x="18" y="22"/>
                  </a:lnTo>
                  <a:lnTo>
                    <a:pt x="12" y="24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 264"/>
            <p:cNvSpPr>
              <a:spLocks/>
            </p:cNvSpPr>
            <p:nvPr/>
          </p:nvSpPr>
          <p:spPr bwMode="auto">
            <a:xfrm>
              <a:off x="7361238" y="4249961"/>
              <a:ext cx="34925" cy="31750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2147483647 h 20"/>
                <a:gd name="T4" fmla="*/ 0 w 22"/>
                <a:gd name="T5" fmla="*/ 2147483647 h 20"/>
                <a:gd name="T6" fmla="*/ 2147483647 w 22"/>
                <a:gd name="T7" fmla="*/ 2147483647 h 20"/>
                <a:gd name="T8" fmla="*/ 2147483647 w 22"/>
                <a:gd name="T9" fmla="*/ 2147483647 h 20"/>
                <a:gd name="T10" fmla="*/ 2147483647 w 22"/>
                <a:gd name="T11" fmla="*/ 2147483647 h 20"/>
                <a:gd name="T12" fmla="*/ 2147483647 w 22"/>
                <a:gd name="T13" fmla="*/ 0 h 20"/>
                <a:gd name="T14" fmla="*/ 2147483647 w 22"/>
                <a:gd name="T15" fmla="*/ 2147483647 h 20"/>
                <a:gd name="T16" fmla="*/ 0 w 22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8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Freeform 265"/>
            <p:cNvSpPr>
              <a:spLocks/>
            </p:cNvSpPr>
            <p:nvPr/>
          </p:nvSpPr>
          <p:spPr bwMode="auto">
            <a:xfrm>
              <a:off x="7370763" y="4269011"/>
              <a:ext cx="38100" cy="44450"/>
            </a:xfrm>
            <a:custGeom>
              <a:avLst/>
              <a:gdLst>
                <a:gd name="T0" fmla="*/ 0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2147483647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0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0 w 24"/>
                <a:gd name="T23" fmla="*/ 2147483647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28">
                  <a:moveTo>
                    <a:pt x="0" y="18"/>
                  </a:moveTo>
                  <a:lnTo>
                    <a:pt x="6" y="26"/>
                  </a:lnTo>
                  <a:lnTo>
                    <a:pt x="14" y="28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Freeform 266"/>
            <p:cNvSpPr>
              <a:spLocks/>
            </p:cNvSpPr>
            <p:nvPr/>
          </p:nvSpPr>
          <p:spPr bwMode="auto">
            <a:xfrm>
              <a:off x="7313613" y="3897536"/>
              <a:ext cx="47625" cy="85725"/>
            </a:xfrm>
            <a:custGeom>
              <a:avLst/>
              <a:gdLst>
                <a:gd name="T0" fmla="*/ 2147483647 w 30"/>
                <a:gd name="T1" fmla="*/ 2147483647 h 54"/>
                <a:gd name="T2" fmla="*/ 2147483647 w 30"/>
                <a:gd name="T3" fmla="*/ 2147483647 h 54"/>
                <a:gd name="T4" fmla="*/ 2147483647 w 30"/>
                <a:gd name="T5" fmla="*/ 2147483647 h 54"/>
                <a:gd name="T6" fmla="*/ 2147483647 w 30"/>
                <a:gd name="T7" fmla="*/ 2147483647 h 54"/>
                <a:gd name="T8" fmla="*/ 2147483647 w 30"/>
                <a:gd name="T9" fmla="*/ 2147483647 h 54"/>
                <a:gd name="T10" fmla="*/ 2147483647 w 30"/>
                <a:gd name="T11" fmla="*/ 2147483647 h 54"/>
                <a:gd name="T12" fmla="*/ 2147483647 w 30"/>
                <a:gd name="T13" fmla="*/ 2147483647 h 54"/>
                <a:gd name="T14" fmla="*/ 0 w 30"/>
                <a:gd name="T15" fmla="*/ 2147483647 h 54"/>
                <a:gd name="T16" fmla="*/ 2147483647 w 30"/>
                <a:gd name="T17" fmla="*/ 2147483647 h 54"/>
                <a:gd name="T18" fmla="*/ 2147483647 w 30"/>
                <a:gd name="T19" fmla="*/ 2147483647 h 54"/>
                <a:gd name="T20" fmla="*/ 2147483647 w 30"/>
                <a:gd name="T21" fmla="*/ 0 h 54"/>
                <a:gd name="T22" fmla="*/ 2147483647 w 30"/>
                <a:gd name="T23" fmla="*/ 2147483647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54">
                  <a:moveTo>
                    <a:pt x="30" y="4"/>
                  </a:moveTo>
                  <a:lnTo>
                    <a:pt x="26" y="18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16" y="48"/>
                  </a:lnTo>
                  <a:lnTo>
                    <a:pt x="10" y="54"/>
                  </a:lnTo>
                  <a:lnTo>
                    <a:pt x="4" y="42"/>
                  </a:lnTo>
                  <a:lnTo>
                    <a:pt x="0" y="26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Freeform 267"/>
            <p:cNvSpPr>
              <a:spLocks/>
            </p:cNvSpPr>
            <p:nvPr/>
          </p:nvSpPr>
          <p:spPr bwMode="auto">
            <a:xfrm>
              <a:off x="7024688" y="4034061"/>
              <a:ext cx="60325" cy="47625"/>
            </a:xfrm>
            <a:custGeom>
              <a:avLst/>
              <a:gdLst>
                <a:gd name="T0" fmla="*/ 2147483647 w 38"/>
                <a:gd name="T1" fmla="*/ 2147483647 h 30"/>
                <a:gd name="T2" fmla="*/ 2147483647 w 38"/>
                <a:gd name="T3" fmla="*/ 0 h 30"/>
                <a:gd name="T4" fmla="*/ 2147483647 w 38"/>
                <a:gd name="T5" fmla="*/ 0 h 30"/>
                <a:gd name="T6" fmla="*/ 2147483647 w 38"/>
                <a:gd name="T7" fmla="*/ 2147483647 h 30"/>
                <a:gd name="T8" fmla="*/ 2147483647 w 38"/>
                <a:gd name="T9" fmla="*/ 2147483647 h 30"/>
                <a:gd name="T10" fmla="*/ 2147483647 w 38"/>
                <a:gd name="T11" fmla="*/ 2147483647 h 30"/>
                <a:gd name="T12" fmla="*/ 2147483647 w 38"/>
                <a:gd name="T13" fmla="*/ 2147483647 h 30"/>
                <a:gd name="T14" fmla="*/ 2147483647 w 38"/>
                <a:gd name="T15" fmla="*/ 2147483647 h 30"/>
                <a:gd name="T16" fmla="*/ 2147483647 w 38"/>
                <a:gd name="T17" fmla="*/ 2147483647 h 30"/>
                <a:gd name="T18" fmla="*/ 2147483647 w 38"/>
                <a:gd name="T19" fmla="*/ 2147483647 h 30"/>
                <a:gd name="T20" fmla="*/ 0 w 38"/>
                <a:gd name="T21" fmla="*/ 2147483647 h 30"/>
                <a:gd name="T22" fmla="*/ 0 w 38"/>
                <a:gd name="T23" fmla="*/ 2147483647 h 30"/>
                <a:gd name="T24" fmla="*/ 2147483647 w 38"/>
                <a:gd name="T25" fmla="*/ 2147483647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30">
                  <a:moveTo>
                    <a:pt x="10" y="6"/>
                  </a:moveTo>
                  <a:lnTo>
                    <a:pt x="2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4" y="8"/>
                  </a:lnTo>
                  <a:lnTo>
                    <a:pt x="30" y="14"/>
                  </a:lnTo>
                  <a:lnTo>
                    <a:pt x="30" y="24"/>
                  </a:lnTo>
                  <a:lnTo>
                    <a:pt x="22" y="26"/>
                  </a:lnTo>
                  <a:lnTo>
                    <a:pt x="16" y="30"/>
                  </a:lnTo>
                  <a:lnTo>
                    <a:pt x="6" y="28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Freeform 268"/>
            <p:cNvSpPr>
              <a:spLocks/>
            </p:cNvSpPr>
            <p:nvPr/>
          </p:nvSpPr>
          <p:spPr bwMode="auto">
            <a:xfrm>
              <a:off x="7812088" y="3316511"/>
              <a:ext cx="146050" cy="123825"/>
            </a:xfrm>
            <a:custGeom>
              <a:avLst/>
              <a:gdLst>
                <a:gd name="T0" fmla="*/ 2147483647 w 92"/>
                <a:gd name="T1" fmla="*/ 0 h 78"/>
                <a:gd name="T2" fmla="*/ 2147483647 w 92"/>
                <a:gd name="T3" fmla="*/ 2147483647 h 78"/>
                <a:gd name="T4" fmla="*/ 2147483647 w 92"/>
                <a:gd name="T5" fmla="*/ 2147483647 h 78"/>
                <a:gd name="T6" fmla="*/ 2147483647 w 92"/>
                <a:gd name="T7" fmla="*/ 2147483647 h 78"/>
                <a:gd name="T8" fmla="*/ 2147483647 w 92"/>
                <a:gd name="T9" fmla="*/ 2147483647 h 78"/>
                <a:gd name="T10" fmla="*/ 2147483647 w 92"/>
                <a:gd name="T11" fmla="*/ 2147483647 h 78"/>
                <a:gd name="T12" fmla="*/ 2147483647 w 92"/>
                <a:gd name="T13" fmla="*/ 2147483647 h 78"/>
                <a:gd name="T14" fmla="*/ 2147483647 w 92"/>
                <a:gd name="T15" fmla="*/ 2147483647 h 78"/>
                <a:gd name="T16" fmla="*/ 2147483647 w 92"/>
                <a:gd name="T17" fmla="*/ 2147483647 h 78"/>
                <a:gd name="T18" fmla="*/ 2147483647 w 92"/>
                <a:gd name="T19" fmla="*/ 2147483647 h 78"/>
                <a:gd name="T20" fmla="*/ 2147483647 w 92"/>
                <a:gd name="T21" fmla="*/ 2147483647 h 78"/>
                <a:gd name="T22" fmla="*/ 2147483647 w 92"/>
                <a:gd name="T23" fmla="*/ 2147483647 h 78"/>
                <a:gd name="T24" fmla="*/ 2147483647 w 92"/>
                <a:gd name="T25" fmla="*/ 2147483647 h 78"/>
                <a:gd name="T26" fmla="*/ 2147483647 w 92"/>
                <a:gd name="T27" fmla="*/ 2147483647 h 78"/>
                <a:gd name="T28" fmla="*/ 2147483647 w 92"/>
                <a:gd name="T29" fmla="*/ 2147483647 h 78"/>
                <a:gd name="T30" fmla="*/ 2147483647 w 92"/>
                <a:gd name="T31" fmla="*/ 2147483647 h 78"/>
                <a:gd name="T32" fmla="*/ 2147483647 w 92"/>
                <a:gd name="T33" fmla="*/ 2147483647 h 78"/>
                <a:gd name="T34" fmla="*/ 2147483647 w 92"/>
                <a:gd name="T35" fmla="*/ 2147483647 h 78"/>
                <a:gd name="T36" fmla="*/ 2147483647 w 92"/>
                <a:gd name="T37" fmla="*/ 2147483647 h 78"/>
                <a:gd name="T38" fmla="*/ 2147483647 w 92"/>
                <a:gd name="T39" fmla="*/ 2147483647 h 78"/>
                <a:gd name="T40" fmla="*/ 2147483647 w 92"/>
                <a:gd name="T41" fmla="*/ 2147483647 h 78"/>
                <a:gd name="T42" fmla="*/ 2147483647 w 92"/>
                <a:gd name="T43" fmla="*/ 2147483647 h 78"/>
                <a:gd name="T44" fmla="*/ 2147483647 w 92"/>
                <a:gd name="T45" fmla="*/ 2147483647 h 78"/>
                <a:gd name="T46" fmla="*/ 2147483647 w 92"/>
                <a:gd name="T47" fmla="*/ 2147483647 h 78"/>
                <a:gd name="T48" fmla="*/ 2147483647 w 92"/>
                <a:gd name="T49" fmla="*/ 2147483647 h 78"/>
                <a:gd name="T50" fmla="*/ 2147483647 w 92"/>
                <a:gd name="T51" fmla="*/ 2147483647 h 78"/>
                <a:gd name="T52" fmla="*/ 2147483647 w 92"/>
                <a:gd name="T53" fmla="*/ 2147483647 h 78"/>
                <a:gd name="T54" fmla="*/ 2147483647 w 92"/>
                <a:gd name="T55" fmla="*/ 2147483647 h 78"/>
                <a:gd name="T56" fmla="*/ 2147483647 w 92"/>
                <a:gd name="T57" fmla="*/ 2147483647 h 78"/>
                <a:gd name="T58" fmla="*/ 2147483647 w 92"/>
                <a:gd name="T59" fmla="*/ 2147483647 h 78"/>
                <a:gd name="T60" fmla="*/ 2147483647 w 92"/>
                <a:gd name="T61" fmla="*/ 2147483647 h 78"/>
                <a:gd name="T62" fmla="*/ 0 w 92"/>
                <a:gd name="T63" fmla="*/ 2147483647 h 78"/>
                <a:gd name="T64" fmla="*/ 0 w 92"/>
                <a:gd name="T65" fmla="*/ 2147483647 h 78"/>
                <a:gd name="T66" fmla="*/ 2147483647 w 92"/>
                <a:gd name="T67" fmla="*/ 2147483647 h 78"/>
                <a:gd name="T68" fmla="*/ 2147483647 w 92"/>
                <a:gd name="T69" fmla="*/ 2147483647 h 78"/>
                <a:gd name="T70" fmla="*/ 2147483647 w 92"/>
                <a:gd name="T71" fmla="*/ 2147483647 h 78"/>
                <a:gd name="T72" fmla="*/ 2147483647 w 92"/>
                <a:gd name="T73" fmla="*/ 2147483647 h 78"/>
                <a:gd name="T74" fmla="*/ 2147483647 w 92"/>
                <a:gd name="T75" fmla="*/ 2147483647 h 78"/>
                <a:gd name="T76" fmla="*/ 2147483647 w 92"/>
                <a:gd name="T77" fmla="*/ 2147483647 h 78"/>
                <a:gd name="T78" fmla="*/ 2147483647 w 92"/>
                <a:gd name="T79" fmla="*/ 2147483647 h 78"/>
                <a:gd name="T80" fmla="*/ 2147483647 w 92"/>
                <a:gd name="T81" fmla="*/ 0 h 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2" h="78">
                  <a:moveTo>
                    <a:pt x="30" y="0"/>
                  </a:moveTo>
                  <a:lnTo>
                    <a:pt x="38" y="6"/>
                  </a:lnTo>
                  <a:lnTo>
                    <a:pt x="48" y="16"/>
                  </a:lnTo>
                  <a:lnTo>
                    <a:pt x="66" y="26"/>
                  </a:lnTo>
                  <a:lnTo>
                    <a:pt x="76" y="30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8" y="36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4" y="46"/>
                  </a:lnTo>
                  <a:lnTo>
                    <a:pt x="68" y="48"/>
                  </a:lnTo>
                  <a:lnTo>
                    <a:pt x="58" y="52"/>
                  </a:lnTo>
                  <a:lnTo>
                    <a:pt x="52" y="60"/>
                  </a:lnTo>
                  <a:lnTo>
                    <a:pt x="52" y="66"/>
                  </a:lnTo>
                  <a:lnTo>
                    <a:pt x="44" y="62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4" y="56"/>
                  </a:lnTo>
                  <a:lnTo>
                    <a:pt x="22" y="60"/>
                  </a:lnTo>
                  <a:lnTo>
                    <a:pt x="16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10" y="64"/>
                  </a:lnTo>
                  <a:lnTo>
                    <a:pt x="16" y="66"/>
                  </a:lnTo>
                  <a:lnTo>
                    <a:pt x="14" y="72"/>
                  </a:lnTo>
                  <a:lnTo>
                    <a:pt x="8" y="74"/>
                  </a:lnTo>
                  <a:lnTo>
                    <a:pt x="2" y="78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6" y="50"/>
                  </a:lnTo>
                  <a:lnTo>
                    <a:pt x="10" y="44"/>
                  </a:lnTo>
                  <a:lnTo>
                    <a:pt x="10" y="38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8" y="40"/>
                  </a:lnTo>
                  <a:lnTo>
                    <a:pt x="30" y="1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Freeform 269"/>
            <p:cNvSpPr>
              <a:spLocks/>
            </p:cNvSpPr>
            <p:nvPr/>
          </p:nvSpPr>
          <p:spPr bwMode="auto">
            <a:xfrm>
              <a:off x="7618413" y="3646711"/>
              <a:ext cx="63500" cy="41275"/>
            </a:xfrm>
            <a:custGeom>
              <a:avLst/>
              <a:gdLst>
                <a:gd name="T0" fmla="*/ 2147483647 w 40"/>
                <a:gd name="T1" fmla="*/ 2147483647 h 26"/>
                <a:gd name="T2" fmla="*/ 2147483647 w 40"/>
                <a:gd name="T3" fmla="*/ 2147483647 h 26"/>
                <a:gd name="T4" fmla="*/ 2147483647 w 40"/>
                <a:gd name="T5" fmla="*/ 2147483647 h 26"/>
                <a:gd name="T6" fmla="*/ 2147483647 w 40"/>
                <a:gd name="T7" fmla="*/ 2147483647 h 26"/>
                <a:gd name="T8" fmla="*/ 2147483647 w 40"/>
                <a:gd name="T9" fmla="*/ 2147483647 h 26"/>
                <a:gd name="T10" fmla="*/ 2147483647 w 40"/>
                <a:gd name="T11" fmla="*/ 2147483647 h 26"/>
                <a:gd name="T12" fmla="*/ 0 w 40"/>
                <a:gd name="T13" fmla="*/ 2147483647 h 26"/>
                <a:gd name="T14" fmla="*/ 2147483647 w 40"/>
                <a:gd name="T15" fmla="*/ 2147483647 h 26"/>
                <a:gd name="T16" fmla="*/ 2147483647 w 40"/>
                <a:gd name="T17" fmla="*/ 2147483647 h 26"/>
                <a:gd name="T18" fmla="*/ 2147483647 w 40"/>
                <a:gd name="T19" fmla="*/ 2147483647 h 26"/>
                <a:gd name="T20" fmla="*/ 2147483647 w 40"/>
                <a:gd name="T21" fmla="*/ 0 h 26"/>
                <a:gd name="T22" fmla="*/ 2147483647 w 40"/>
                <a:gd name="T23" fmla="*/ 0 h 26"/>
                <a:gd name="T24" fmla="*/ 2147483647 w 40"/>
                <a:gd name="T25" fmla="*/ 2147483647 h 26"/>
                <a:gd name="T26" fmla="*/ 2147483647 w 40"/>
                <a:gd name="T27" fmla="*/ 2147483647 h 26"/>
                <a:gd name="T28" fmla="*/ 2147483647 w 40"/>
                <a:gd name="T29" fmla="*/ 2147483647 h 26"/>
                <a:gd name="T30" fmla="*/ 2147483647 w 40"/>
                <a:gd name="T31" fmla="*/ 2147483647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" h="26">
                  <a:moveTo>
                    <a:pt x="30" y="16"/>
                  </a:moveTo>
                  <a:lnTo>
                    <a:pt x="24" y="14"/>
                  </a:lnTo>
                  <a:lnTo>
                    <a:pt x="18" y="18"/>
                  </a:lnTo>
                  <a:lnTo>
                    <a:pt x="14" y="2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4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6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4" y="14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Freeform 270"/>
            <p:cNvSpPr>
              <a:spLocks/>
            </p:cNvSpPr>
            <p:nvPr/>
          </p:nvSpPr>
          <p:spPr bwMode="auto">
            <a:xfrm>
              <a:off x="7551738" y="3656236"/>
              <a:ext cx="60325" cy="79375"/>
            </a:xfrm>
            <a:custGeom>
              <a:avLst/>
              <a:gdLst>
                <a:gd name="T0" fmla="*/ 2147483647 w 38"/>
                <a:gd name="T1" fmla="*/ 2147483647 h 50"/>
                <a:gd name="T2" fmla="*/ 2147483647 w 38"/>
                <a:gd name="T3" fmla="*/ 2147483647 h 50"/>
                <a:gd name="T4" fmla="*/ 2147483647 w 38"/>
                <a:gd name="T5" fmla="*/ 0 h 50"/>
                <a:gd name="T6" fmla="*/ 2147483647 w 38"/>
                <a:gd name="T7" fmla="*/ 0 h 50"/>
                <a:gd name="T8" fmla="*/ 2147483647 w 38"/>
                <a:gd name="T9" fmla="*/ 2147483647 h 50"/>
                <a:gd name="T10" fmla="*/ 2147483647 w 38"/>
                <a:gd name="T11" fmla="*/ 2147483647 h 50"/>
                <a:gd name="T12" fmla="*/ 2147483647 w 38"/>
                <a:gd name="T13" fmla="*/ 2147483647 h 50"/>
                <a:gd name="T14" fmla="*/ 2147483647 w 38"/>
                <a:gd name="T15" fmla="*/ 2147483647 h 50"/>
                <a:gd name="T16" fmla="*/ 2147483647 w 38"/>
                <a:gd name="T17" fmla="*/ 2147483647 h 50"/>
                <a:gd name="T18" fmla="*/ 2147483647 w 38"/>
                <a:gd name="T19" fmla="*/ 2147483647 h 50"/>
                <a:gd name="T20" fmla="*/ 2147483647 w 38"/>
                <a:gd name="T21" fmla="*/ 2147483647 h 50"/>
                <a:gd name="T22" fmla="*/ 2147483647 w 38"/>
                <a:gd name="T23" fmla="*/ 2147483647 h 50"/>
                <a:gd name="T24" fmla="*/ 2147483647 w 38"/>
                <a:gd name="T25" fmla="*/ 2147483647 h 50"/>
                <a:gd name="T26" fmla="*/ 2147483647 w 38"/>
                <a:gd name="T27" fmla="*/ 2147483647 h 50"/>
                <a:gd name="T28" fmla="*/ 2147483647 w 38"/>
                <a:gd name="T29" fmla="*/ 2147483647 h 50"/>
                <a:gd name="T30" fmla="*/ 2147483647 w 38"/>
                <a:gd name="T31" fmla="*/ 2147483647 h 50"/>
                <a:gd name="T32" fmla="*/ 2147483647 w 38"/>
                <a:gd name="T33" fmla="*/ 2147483647 h 50"/>
                <a:gd name="T34" fmla="*/ 2147483647 w 38"/>
                <a:gd name="T35" fmla="*/ 2147483647 h 50"/>
                <a:gd name="T36" fmla="*/ 2147483647 w 38"/>
                <a:gd name="T37" fmla="*/ 2147483647 h 50"/>
                <a:gd name="T38" fmla="*/ 2147483647 w 38"/>
                <a:gd name="T39" fmla="*/ 2147483647 h 50"/>
                <a:gd name="T40" fmla="*/ 2147483647 w 38"/>
                <a:gd name="T41" fmla="*/ 2147483647 h 50"/>
                <a:gd name="T42" fmla="*/ 0 w 38"/>
                <a:gd name="T43" fmla="*/ 2147483647 h 50"/>
                <a:gd name="T44" fmla="*/ 2147483647 w 38"/>
                <a:gd name="T45" fmla="*/ 2147483647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8" h="50">
                  <a:moveTo>
                    <a:pt x="4" y="12"/>
                  </a:moveTo>
                  <a:lnTo>
                    <a:pt x="1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6"/>
                  </a:lnTo>
                  <a:lnTo>
                    <a:pt x="34" y="10"/>
                  </a:lnTo>
                  <a:lnTo>
                    <a:pt x="38" y="16"/>
                  </a:lnTo>
                  <a:lnTo>
                    <a:pt x="36" y="24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30" y="40"/>
                  </a:lnTo>
                  <a:lnTo>
                    <a:pt x="26" y="50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14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6" y="14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Freeform 271"/>
            <p:cNvSpPr>
              <a:spLocks/>
            </p:cNvSpPr>
            <p:nvPr/>
          </p:nvSpPr>
          <p:spPr bwMode="auto">
            <a:xfrm>
              <a:off x="7589838" y="3433986"/>
              <a:ext cx="276225" cy="234950"/>
            </a:xfrm>
            <a:custGeom>
              <a:avLst/>
              <a:gdLst>
                <a:gd name="T0" fmla="*/ 2147483647 w 174"/>
                <a:gd name="T1" fmla="*/ 2147483647 h 148"/>
                <a:gd name="T2" fmla="*/ 2147483647 w 174"/>
                <a:gd name="T3" fmla="*/ 2147483647 h 148"/>
                <a:gd name="T4" fmla="*/ 2147483647 w 174"/>
                <a:gd name="T5" fmla="*/ 2147483647 h 148"/>
                <a:gd name="T6" fmla="*/ 2147483647 w 174"/>
                <a:gd name="T7" fmla="*/ 2147483647 h 148"/>
                <a:gd name="T8" fmla="*/ 2147483647 w 174"/>
                <a:gd name="T9" fmla="*/ 2147483647 h 148"/>
                <a:gd name="T10" fmla="*/ 2147483647 w 174"/>
                <a:gd name="T11" fmla="*/ 2147483647 h 148"/>
                <a:gd name="T12" fmla="*/ 2147483647 w 174"/>
                <a:gd name="T13" fmla="*/ 2147483647 h 148"/>
                <a:gd name="T14" fmla="*/ 2147483647 w 174"/>
                <a:gd name="T15" fmla="*/ 2147483647 h 148"/>
                <a:gd name="T16" fmla="*/ 2147483647 w 174"/>
                <a:gd name="T17" fmla="*/ 2147483647 h 148"/>
                <a:gd name="T18" fmla="*/ 2147483647 w 174"/>
                <a:gd name="T19" fmla="*/ 2147483647 h 148"/>
                <a:gd name="T20" fmla="*/ 2147483647 w 174"/>
                <a:gd name="T21" fmla="*/ 2147483647 h 148"/>
                <a:gd name="T22" fmla="*/ 2147483647 w 174"/>
                <a:gd name="T23" fmla="*/ 2147483647 h 148"/>
                <a:gd name="T24" fmla="*/ 2147483647 w 174"/>
                <a:gd name="T25" fmla="*/ 2147483647 h 148"/>
                <a:gd name="T26" fmla="*/ 2147483647 w 174"/>
                <a:gd name="T27" fmla="*/ 2147483647 h 148"/>
                <a:gd name="T28" fmla="*/ 2147483647 w 174"/>
                <a:gd name="T29" fmla="*/ 2147483647 h 148"/>
                <a:gd name="T30" fmla="*/ 2147483647 w 174"/>
                <a:gd name="T31" fmla="*/ 2147483647 h 148"/>
                <a:gd name="T32" fmla="*/ 2147483647 w 174"/>
                <a:gd name="T33" fmla="*/ 2147483647 h 148"/>
                <a:gd name="T34" fmla="*/ 2147483647 w 174"/>
                <a:gd name="T35" fmla="*/ 2147483647 h 148"/>
                <a:gd name="T36" fmla="*/ 2147483647 w 174"/>
                <a:gd name="T37" fmla="*/ 2147483647 h 148"/>
                <a:gd name="T38" fmla="*/ 2147483647 w 174"/>
                <a:gd name="T39" fmla="*/ 2147483647 h 148"/>
                <a:gd name="T40" fmla="*/ 2147483647 w 174"/>
                <a:gd name="T41" fmla="*/ 2147483647 h 148"/>
                <a:gd name="T42" fmla="*/ 2147483647 w 174"/>
                <a:gd name="T43" fmla="*/ 2147483647 h 148"/>
                <a:gd name="T44" fmla="*/ 2147483647 w 174"/>
                <a:gd name="T45" fmla="*/ 2147483647 h 148"/>
                <a:gd name="T46" fmla="*/ 2147483647 w 174"/>
                <a:gd name="T47" fmla="*/ 2147483647 h 148"/>
                <a:gd name="T48" fmla="*/ 2147483647 w 174"/>
                <a:gd name="T49" fmla="*/ 2147483647 h 148"/>
                <a:gd name="T50" fmla="*/ 2147483647 w 174"/>
                <a:gd name="T51" fmla="*/ 2147483647 h 148"/>
                <a:gd name="T52" fmla="*/ 2147483647 w 174"/>
                <a:gd name="T53" fmla="*/ 2147483647 h 148"/>
                <a:gd name="T54" fmla="*/ 2147483647 w 174"/>
                <a:gd name="T55" fmla="*/ 2147483647 h 148"/>
                <a:gd name="T56" fmla="*/ 2147483647 w 174"/>
                <a:gd name="T57" fmla="*/ 2147483647 h 148"/>
                <a:gd name="T58" fmla="*/ 2147483647 w 174"/>
                <a:gd name="T59" fmla="*/ 2147483647 h 148"/>
                <a:gd name="T60" fmla="*/ 2147483647 w 174"/>
                <a:gd name="T61" fmla="*/ 2147483647 h 148"/>
                <a:gd name="T62" fmla="*/ 2147483647 w 174"/>
                <a:gd name="T63" fmla="*/ 2147483647 h 148"/>
                <a:gd name="T64" fmla="*/ 2147483647 w 174"/>
                <a:gd name="T65" fmla="*/ 2147483647 h 148"/>
                <a:gd name="T66" fmla="*/ 2147483647 w 174"/>
                <a:gd name="T67" fmla="*/ 2147483647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4" h="148">
                  <a:moveTo>
                    <a:pt x="0" y="134"/>
                  </a:moveTo>
                  <a:lnTo>
                    <a:pt x="12" y="128"/>
                  </a:lnTo>
                  <a:lnTo>
                    <a:pt x="26" y="118"/>
                  </a:lnTo>
                  <a:lnTo>
                    <a:pt x="32" y="112"/>
                  </a:lnTo>
                  <a:lnTo>
                    <a:pt x="44" y="110"/>
                  </a:lnTo>
                  <a:lnTo>
                    <a:pt x="60" y="110"/>
                  </a:lnTo>
                  <a:lnTo>
                    <a:pt x="76" y="110"/>
                  </a:lnTo>
                  <a:lnTo>
                    <a:pt x="80" y="100"/>
                  </a:lnTo>
                  <a:lnTo>
                    <a:pt x="88" y="90"/>
                  </a:lnTo>
                  <a:lnTo>
                    <a:pt x="92" y="82"/>
                  </a:lnTo>
                  <a:lnTo>
                    <a:pt x="98" y="74"/>
                  </a:lnTo>
                  <a:lnTo>
                    <a:pt x="100" y="80"/>
                  </a:lnTo>
                  <a:lnTo>
                    <a:pt x="100" y="86"/>
                  </a:lnTo>
                  <a:lnTo>
                    <a:pt x="110" y="82"/>
                  </a:lnTo>
                  <a:lnTo>
                    <a:pt x="126" y="72"/>
                  </a:lnTo>
                  <a:lnTo>
                    <a:pt x="140" y="52"/>
                  </a:lnTo>
                  <a:lnTo>
                    <a:pt x="146" y="36"/>
                  </a:lnTo>
                  <a:lnTo>
                    <a:pt x="144" y="30"/>
                  </a:lnTo>
                  <a:lnTo>
                    <a:pt x="142" y="18"/>
                  </a:lnTo>
                  <a:lnTo>
                    <a:pt x="146" y="10"/>
                  </a:lnTo>
                  <a:lnTo>
                    <a:pt x="150" y="8"/>
                  </a:lnTo>
                  <a:lnTo>
                    <a:pt x="160" y="12"/>
                  </a:lnTo>
                  <a:lnTo>
                    <a:pt x="162" y="6"/>
                  </a:lnTo>
                  <a:lnTo>
                    <a:pt x="158" y="2"/>
                  </a:lnTo>
                  <a:lnTo>
                    <a:pt x="164" y="0"/>
                  </a:lnTo>
                  <a:lnTo>
                    <a:pt x="166" y="10"/>
                  </a:lnTo>
                  <a:lnTo>
                    <a:pt x="166" y="18"/>
                  </a:lnTo>
                  <a:lnTo>
                    <a:pt x="172" y="28"/>
                  </a:lnTo>
                  <a:lnTo>
                    <a:pt x="174" y="36"/>
                  </a:lnTo>
                  <a:lnTo>
                    <a:pt x="168" y="48"/>
                  </a:lnTo>
                  <a:lnTo>
                    <a:pt x="160" y="58"/>
                  </a:lnTo>
                  <a:lnTo>
                    <a:pt x="158" y="66"/>
                  </a:lnTo>
                  <a:lnTo>
                    <a:pt x="158" y="80"/>
                  </a:lnTo>
                  <a:lnTo>
                    <a:pt x="154" y="8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2"/>
                  </a:lnTo>
                  <a:lnTo>
                    <a:pt x="152" y="108"/>
                  </a:lnTo>
                  <a:lnTo>
                    <a:pt x="152" y="110"/>
                  </a:lnTo>
                  <a:lnTo>
                    <a:pt x="148" y="118"/>
                  </a:lnTo>
                  <a:lnTo>
                    <a:pt x="142" y="122"/>
                  </a:lnTo>
                  <a:lnTo>
                    <a:pt x="138" y="116"/>
                  </a:lnTo>
                  <a:lnTo>
                    <a:pt x="132" y="114"/>
                  </a:lnTo>
                  <a:lnTo>
                    <a:pt x="126" y="116"/>
                  </a:lnTo>
                  <a:lnTo>
                    <a:pt x="128" y="124"/>
                  </a:lnTo>
                  <a:lnTo>
                    <a:pt x="126" y="128"/>
                  </a:lnTo>
                  <a:lnTo>
                    <a:pt x="118" y="122"/>
                  </a:lnTo>
                  <a:lnTo>
                    <a:pt x="116" y="126"/>
                  </a:lnTo>
                  <a:lnTo>
                    <a:pt x="110" y="126"/>
                  </a:lnTo>
                  <a:lnTo>
                    <a:pt x="102" y="126"/>
                  </a:lnTo>
                  <a:lnTo>
                    <a:pt x="92" y="126"/>
                  </a:lnTo>
                  <a:lnTo>
                    <a:pt x="90" y="122"/>
                  </a:lnTo>
                  <a:lnTo>
                    <a:pt x="88" y="126"/>
                  </a:lnTo>
                  <a:lnTo>
                    <a:pt x="92" y="132"/>
                  </a:lnTo>
                  <a:lnTo>
                    <a:pt x="84" y="136"/>
                  </a:lnTo>
                  <a:lnTo>
                    <a:pt x="80" y="144"/>
                  </a:lnTo>
                  <a:lnTo>
                    <a:pt x="74" y="148"/>
                  </a:lnTo>
                  <a:lnTo>
                    <a:pt x="68" y="140"/>
                  </a:lnTo>
                  <a:lnTo>
                    <a:pt x="62" y="136"/>
                  </a:lnTo>
                  <a:lnTo>
                    <a:pt x="70" y="130"/>
                  </a:lnTo>
                  <a:lnTo>
                    <a:pt x="72" y="124"/>
                  </a:lnTo>
                  <a:lnTo>
                    <a:pt x="56" y="124"/>
                  </a:lnTo>
                  <a:lnTo>
                    <a:pt x="50" y="128"/>
                  </a:lnTo>
                  <a:lnTo>
                    <a:pt x="38" y="130"/>
                  </a:lnTo>
                  <a:lnTo>
                    <a:pt x="28" y="134"/>
                  </a:lnTo>
                  <a:lnTo>
                    <a:pt x="18" y="134"/>
                  </a:lnTo>
                  <a:lnTo>
                    <a:pt x="10" y="140"/>
                  </a:lnTo>
                  <a:lnTo>
                    <a:pt x="2" y="13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Freeform 272"/>
            <p:cNvSpPr>
              <a:spLocks/>
            </p:cNvSpPr>
            <p:nvPr/>
          </p:nvSpPr>
          <p:spPr bwMode="auto">
            <a:xfrm>
              <a:off x="7472363" y="3526061"/>
              <a:ext cx="79375" cy="114300"/>
            </a:xfrm>
            <a:custGeom>
              <a:avLst/>
              <a:gdLst>
                <a:gd name="T0" fmla="*/ 2147483647 w 50"/>
                <a:gd name="T1" fmla="*/ 2147483647 h 72"/>
                <a:gd name="T2" fmla="*/ 2147483647 w 50"/>
                <a:gd name="T3" fmla="*/ 2147483647 h 72"/>
                <a:gd name="T4" fmla="*/ 2147483647 w 50"/>
                <a:gd name="T5" fmla="*/ 2147483647 h 72"/>
                <a:gd name="T6" fmla="*/ 2147483647 w 50"/>
                <a:gd name="T7" fmla="*/ 2147483647 h 72"/>
                <a:gd name="T8" fmla="*/ 2147483647 w 50"/>
                <a:gd name="T9" fmla="*/ 2147483647 h 72"/>
                <a:gd name="T10" fmla="*/ 2147483647 w 50"/>
                <a:gd name="T11" fmla="*/ 2147483647 h 72"/>
                <a:gd name="T12" fmla="*/ 2147483647 w 50"/>
                <a:gd name="T13" fmla="*/ 2147483647 h 72"/>
                <a:gd name="T14" fmla="*/ 2147483647 w 50"/>
                <a:gd name="T15" fmla="*/ 2147483647 h 72"/>
                <a:gd name="T16" fmla="*/ 2147483647 w 50"/>
                <a:gd name="T17" fmla="*/ 0 h 72"/>
                <a:gd name="T18" fmla="*/ 2147483647 w 50"/>
                <a:gd name="T19" fmla="*/ 2147483647 h 72"/>
                <a:gd name="T20" fmla="*/ 2147483647 w 50"/>
                <a:gd name="T21" fmla="*/ 2147483647 h 72"/>
                <a:gd name="T22" fmla="*/ 2147483647 w 50"/>
                <a:gd name="T23" fmla="*/ 2147483647 h 72"/>
                <a:gd name="T24" fmla="*/ 2147483647 w 50"/>
                <a:gd name="T25" fmla="*/ 2147483647 h 72"/>
                <a:gd name="T26" fmla="*/ 2147483647 w 50"/>
                <a:gd name="T27" fmla="*/ 2147483647 h 72"/>
                <a:gd name="T28" fmla="*/ 2147483647 w 50"/>
                <a:gd name="T29" fmla="*/ 2147483647 h 72"/>
                <a:gd name="T30" fmla="*/ 2147483647 w 50"/>
                <a:gd name="T31" fmla="*/ 2147483647 h 72"/>
                <a:gd name="T32" fmla="*/ 2147483647 w 50"/>
                <a:gd name="T33" fmla="*/ 2147483647 h 72"/>
                <a:gd name="T34" fmla="*/ 2147483647 w 50"/>
                <a:gd name="T35" fmla="*/ 2147483647 h 72"/>
                <a:gd name="T36" fmla="*/ 2147483647 w 50"/>
                <a:gd name="T37" fmla="*/ 2147483647 h 72"/>
                <a:gd name="T38" fmla="*/ 2147483647 w 50"/>
                <a:gd name="T39" fmla="*/ 2147483647 h 72"/>
                <a:gd name="T40" fmla="*/ 2147483647 w 50"/>
                <a:gd name="T41" fmla="*/ 2147483647 h 72"/>
                <a:gd name="T42" fmla="*/ 2147483647 w 50"/>
                <a:gd name="T43" fmla="*/ 2147483647 h 72"/>
                <a:gd name="T44" fmla="*/ 2147483647 w 50"/>
                <a:gd name="T45" fmla="*/ 2147483647 h 72"/>
                <a:gd name="T46" fmla="*/ 2147483647 w 50"/>
                <a:gd name="T47" fmla="*/ 2147483647 h 72"/>
                <a:gd name="T48" fmla="*/ 0 w 50"/>
                <a:gd name="T49" fmla="*/ 2147483647 h 72"/>
                <a:gd name="T50" fmla="*/ 2147483647 w 50"/>
                <a:gd name="T51" fmla="*/ 2147483647 h 72"/>
                <a:gd name="T52" fmla="*/ 2147483647 w 50"/>
                <a:gd name="T53" fmla="*/ 2147483647 h 72"/>
                <a:gd name="T54" fmla="*/ 2147483647 w 50"/>
                <a:gd name="T55" fmla="*/ 2147483647 h 72"/>
                <a:gd name="T56" fmla="*/ 2147483647 w 50"/>
                <a:gd name="T57" fmla="*/ 2147483647 h 72"/>
                <a:gd name="T58" fmla="*/ 2147483647 w 50"/>
                <a:gd name="T59" fmla="*/ 2147483647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0" h="72">
                  <a:moveTo>
                    <a:pt x="2" y="32"/>
                  </a:moveTo>
                  <a:lnTo>
                    <a:pt x="2" y="28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8"/>
                  </a:lnTo>
                  <a:lnTo>
                    <a:pt x="48" y="30"/>
                  </a:lnTo>
                  <a:lnTo>
                    <a:pt x="50" y="40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46" y="58"/>
                  </a:lnTo>
                  <a:lnTo>
                    <a:pt x="38" y="62"/>
                  </a:lnTo>
                  <a:lnTo>
                    <a:pt x="34" y="64"/>
                  </a:lnTo>
                  <a:lnTo>
                    <a:pt x="28" y="60"/>
                  </a:lnTo>
                  <a:lnTo>
                    <a:pt x="24" y="64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2" y="58"/>
                  </a:lnTo>
                  <a:lnTo>
                    <a:pt x="2" y="48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Freeform 273"/>
            <p:cNvSpPr>
              <a:spLocks/>
            </p:cNvSpPr>
            <p:nvPr/>
          </p:nvSpPr>
          <p:spPr bwMode="auto">
            <a:xfrm>
              <a:off x="7424738" y="3392711"/>
              <a:ext cx="155575" cy="152400"/>
            </a:xfrm>
            <a:custGeom>
              <a:avLst/>
              <a:gdLst>
                <a:gd name="T0" fmla="*/ 2147483647 w 98"/>
                <a:gd name="T1" fmla="*/ 2147483647 h 96"/>
                <a:gd name="T2" fmla="*/ 2147483647 w 98"/>
                <a:gd name="T3" fmla="*/ 2147483647 h 96"/>
                <a:gd name="T4" fmla="*/ 2147483647 w 98"/>
                <a:gd name="T5" fmla="*/ 2147483647 h 96"/>
                <a:gd name="T6" fmla="*/ 2147483647 w 98"/>
                <a:gd name="T7" fmla="*/ 2147483647 h 96"/>
                <a:gd name="T8" fmla="*/ 2147483647 w 98"/>
                <a:gd name="T9" fmla="*/ 2147483647 h 96"/>
                <a:gd name="T10" fmla="*/ 2147483647 w 98"/>
                <a:gd name="T11" fmla="*/ 2147483647 h 96"/>
                <a:gd name="T12" fmla="*/ 2147483647 w 98"/>
                <a:gd name="T13" fmla="*/ 2147483647 h 96"/>
                <a:gd name="T14" fmla="*/ 0 w 98"/>
                <a:gd name="T15" fmla="*/ 2147483647 h 96"/>
                <a:gd name="T16" fmla="*/ 2147483647 w 98"/>
                <a:gd name="T17" fmla="*/ 2147483647 h 96"/>
                <a:gd name="T18" fmla="*/ 2147483647 w 98"/>
                <a:gd name="T19" fmla="*/ 2147483647 h 96"/>
                <a:gd name="T20" fmla="*/ 2147483647 w 98"/>
                <a:gd name="T21" fmla="*/ 2147483647 h 96"/>
                <a:gd name="T22" fmla="*/ 2147483647 w 98"/>
                <a:gd name="T23" fmla="*/ 2147483647 h 96"/>
                <a:gd name="T24" fmla="*/ 2147483647 w 98"/>
                <a:gd name="T25" fmla="*/ 2147483647 h 96"/>
                <a:gd name="T26" fmla="*/ 2147483647 w 98"/>
                <a:gd name="T27" fmla="*/ 2147483647 h 96"/>
                <a:gd name="T28" fmla="*/ 2147483647 w 98"/>
                <a:gd name="T29" fmla="*/ 2147483647 h 96"/>
                <a:gd name="T30" fmla="*/ 2147483647 w 98"/>
                <a:gd name="T31" fmla="*/ 2147483647 h 96"/>
                <a:gd name="T32" fmla="*/ 2147483647 w 98"/>
                <a:gd name="T33" fmla="*/ 2147483647 h 96"/>
                <a:gd name="T34" fmla="*/ 2147483647 w 98"/>
                <a:gd name="T35" fmla="*/ 2147483647 h 96"/>
                <a:gd name="T36" fmla="*/ 2147483647 w 98"/>
                <a:gd name="T37" fmla="*/ 2147483647 h 96"/>
                <a:gd name="T38" fmla="*/ 2147483647 w 98"/>
                <a:gd name="T39" fmla="*/ 0 h 96"/>
                <a:gd name="T40" fmla="*/ 2147483647 w 98"/>
                <a:gd name="T41" fmla="*/ 2147483647 h 96"/>
                <a:gd name="T42" fmla="*/ 2147483647 w 98"/>
                <a:gd name="T43" fmla="*/ 2147483647 h 96"/>
                <a:gd name="T44" fmla="*/ 2147483647 w 98"/>
                <a:gd name="T45" fmla="*/ 2147483647 h 96"/>
                <a:gd name="T46" fmla="*/ 2147483647 w 98"/>
                <a:gd name="T47" fmla="*/ 2147483647 h 96"/>
                <a:gd name="T48" fmla="*/ 2147483647 w 98"/>
                <a:gd name="T49" fmla="*/ 2147483647 h 96"/>
                <a:gd name="T50" fmla="*/ 2147483647 w 98"/>
                <a:gd name="T51" fmla="*/ 2147483647 h 96"/>
                <a:gd name="T52" fmla="*/ 2147483647 w 98"/>
                <a:gd name="T53" fmla="*/ 2147483647 h 96"/>
                <a:gd name="T54" fmla="*/ 2147483647 w 98"/>
                <a:gd name="T55" fmla="*/ 2147483647 h 96"/>
                <a:gd name="T56" fmla="*/ 2147483647 w 98"/>
                <a:gd name="T57" fmla="*/ 2147483647 h 96"/>
                <a:gd name="T58" fmla="*/ 2147483647 w 98"/>
                <a:gd name="T59" fmla="*/ 2147483647 h 96"/>
                <a:gd name="T60" fmla="*/ 2147483647 w 98"/>
                <a:gd name="T61" fmla="*/ 2147483647 h 96"/>
                <a:gd name="T62" fmla="*/ 2147483647 w 98"/>
                <a:gd name="T63" fmla="*/ 2147483647 h 96"/>
                <a:gd name="T64" fmla="*/ 2147483647 w 98"/>
                <a:gd name="T65" fmla="*/ 2147483647 h 96"/>
                <a:gd name="T66" fmla="*/ 2147483647 w 98"/>
                <a:gd name="T67" fmla="*/ 2147483647 h 96"/>
                <a:gd name="T68" fmla="*/ 2147483647 w 98"/>
                <a:gd name="T69" fmla="*/ 2147483647 h 96"/>
                <a:gd name="T70" fmla="*/ 2147483647 w 98"/>
                <a:gd name="T71" fmla="*/ 2147483647 h 96"/>
                <a:gd name="T72" fmla="*/ 2147483647 w 9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8" h="96">
                  <a:moveTo>
                    <a:pt x="24" y="92"/>
                  </a:moveTo>
                  <a:lnTo>
                    <a:pt x="12" y="94"/>
                  </a:lnTo>
                  <a:lnTo>
                    <a:pt x="8" y="88"/>
                  </a:lnTo>
                  <a:lnTo>
                    <a:pt x="12" y="80"/>
                  </a:lnTo>
                  <a:lnTo>
                    <a:pt x="12" y="70"/>
                  </a:lnTo>
                  <a:lnTo>
                    <a:pt x="16" y="60"/>
                  </a:lnTo>
                  <a:lnTo>
                    <a:pt x="6" y="60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22" y="38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60" y="24"/>
                  </a:lnTo>
                  <a:lnTo>
                    <a:pt x="62" y="16"/>
                  </a:lnTo>
                  <a:lnTo>
                    <a:pt x="72" y="16"/>
                  </a:lnTo>
                  <a:lnTo>
                    <a:pt x="80" y="10"/>
                  </a:lnTo>
                  <a:lnTo>
                    <a:pt x="82" y="4"/>
                  </a:lnTo>
                  <a:lnTo>
                    <a:pt x="88" y="0"/>
                  </a:lnTo>
                  <a:lnTo>
                    <a:pt x="98" y="8"/>
                  </a:lnTo>
                  <a:lnTo>
                    <a:pt x="92" y="12"/>
                  </a:lnTo>
                  <a:lnTo>
                    <a:pt x="84" y="18"/>
                  </a:lnTo>
                  <a:lnTo>
                    <a:pt x="80" y="28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68" y="46"/>
                  </a:lnTo>
                  <a:lnTo>
                    <a:pt x="52" y="52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52" y="76"/>
                  </a:lnTo>
                  <a:lnTo>
                    <a:pt x="56" y="80"/>
                  </a:lnTo>
                  <a:lnTo>
                    <a:pt x="60" y="84"/>
                  </a:lnTo>
                  <a:lnTo>
                    <a:pt x="50" y="86"/>
                  </a:lnTo>
                  <a:lnTo>
                    <a:pt x="40" y="90"/>
                  </a:lnTo>
                  <a:lnTo>
                    <a:pt x="36" y="96"/>
                  </a:lnTo>
                  <a:lnTo>
                    <a:pt x="24" y="92"/>
                  </a:lnTo>
                  <a:close/>
                </a:path>
              </a:pathLst>
            </a:custGeom>
            <a:solidFill>
              <a:srgbClr val="DDDDDD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 274"/>
            <p:cNvSpPr>
              <a:spLocks/>
            </p:cNvSpPr>
            <p:nvPr/>
          </p:nvSpPr>
          <p:spPr bwMode="auto">
            <a:xfrm>
              <a:off x="6142038" y="3049811"/>
              <a:ext cx="1543050" cy="971550"/>
            </a:xfrm>
            <a:custGeom>
              <a:avLst/>
              <a:gdLst>
                <a:gd name="T0" fmla="*/ 2147483647 w 972"/>
                <a:gd name="T1" fmla="*/ 2147483647 h 612"/>
                <a:gd name="T2" fmla="*/ 2147483647 w 972"/>
                <a:gd name="T3" fmla="*/ 2147483647 h 612"/>
                <a:gd name="T4" fmla="*/ 2147483647 w 972"/>
                <a:gd name="T5" fmla="*/ 2147483647 h 612"/>
                <a:gd name="T6" fmla="*/ 2147483647 w 972"/>
                <a:gd name="T7" fmla="*/ 2147483647 h 612"/>
                <a:gd name="T8" fmla="*/ 2147483647 w 972"/>
                <a:gd name="T9" fmla="*/ 2147483647 h 612"/>
                <a:gd name="T10" fmla="*/ 2147483647 w 972"/>
                <a:gd name="T11" fmla="*/ 2147483647 h 612"/>
                <a:gd name="T12" fmla="*/ 2147483647 w 972"/>
                <a:gd name="T13" fmla="*/ 2147483647 h 612"/>
                <a:gd name="T14" fmla="*/ 2147483647 w 972"/>
                <a:gd name="T15" fmla="*/ 2147483647 h 612"/>
                <a:gd name="T16" fmla="*/ 2147483647 w 972"/>
                <a:gd name="T17" fmla="*/ 2147483647 h 612"/>
                <a:gd name="T18" fmla="*/ 2147483647 w 972"/>
                <a:gd name="T19" fmla="*/ 2147483647 h 612"/>
                <a:gd name="T20" fmla="*/ 2147483647 w 972"/>
                <a:gd name="T21" fmla="*/ 2147483647 h 612"/>
                <a:gd name="T22" fmla="*/ 2147483647 w 972"/>
                <a:gd name="T23" fmla="*/ 2147483647 h 612"/>
                <a:gd name="T24" fmla="*/ 2147483647 w 972"/>
                <a:gd name="T25" fmla="*/ 2147483647 h 612"/>
                <a:gd name="T26" fmla="*/ 2147483647 w 972"/>
                <a:gd name="T27" fmla="*/ 0 h 612"/>
                <a:gd name="T28" fmla="*/ 2147483647 w 972"/>
                <a:gd name="T29" fmla="*/ 2147483647 h 612"/>
                <a:gd name="T30" fmla="*/ 2147483647 w 972"/>
                <a:gd name="T31" fmla="*/ 2147483647 h 612"/>
                <a:gd name="T32" fmla="*/ 2147483647 w 972"/>
                <a:gd name="T33" fmla="*/ 2147483647 h 612"/>
                <a:gd name="T34" fmla="*/ 2147483647 w 972"/>
                <a:gd name="T35" fmla="*/ 2147483647 h 612"/>
                <a:gd name="T36" fmla="*/ 2147483647 w 972"/>
                <a:gd name="T37" fmla="*/ 2147483647 h 612"/>
                <a:gd name="T38" fmla="*/ 2147483647 w 972"/>
                <a:gd name="T39" fmla="*/ 2147483647 h 612"/>
                <a:gd name="T40" fmla="*/ 2147483647 w 972"/>
                <a:gd name="T41" fmla="*/ 2147483647 h 612"/>
                <a:gd name="T42" fmla="*/ 2147483647 w 972"/>
                <a:gd name="T43" fmla="*/ 2147483647 h 612"/>
                <a:gd name="T44" fmla="*/ 2147483647 w 972"/>
                <a:gd name="T45" fmla="*/ 2147483647 h 612"/>
                <a:gd name="T46" fmla="*/ 2147483647 w 972"/>
                <a:gd name="T47" fmla="*/ 2147483647 h 612"/>
                <a:gd name="T48" fmla="*/ 2147483647 w 972"/>
                <a:gd name="T49" fmla="*/ 2147483647 h 612"/>
                <a:gd name="T50" fmla="*/ 2147483647 w 972"/>
                <a:gd name="T51" fmla="*/ 2147483647 h 612"/>
                <a:gd name="T52" fmla="*/ 2147483647 w 972"/>
                <a:gd name="T53" fmla="*/ 2147483647 h 612"/>
                <a:gd name="T54" fmla="*/ 2147483647 w 972"/>
                <a:gd name="T55" fmla="*/ 2147483647 h 612"/>
                <a:gd name="T56" fmla="*/ 2147483647 w 972"/>
                <a:gd name="T57" fmla="*/ 2147483647 h 612"/>
                <a:gd name="T58" fmla="*/ 2147483647 w 972"/>
                <a:gd name="T59" fmla="*/ 2147483647 h 612"/>
                <a:gd name="T60" fmla="*/ 2147483647 w 972"/>
                <a:gd name="T61" fmla="*/ 2147483647 h 612"/>
                <a:gd name="T62" fmla="*/ 2147483647 w 972"/>
                <a:gd name="T63" fmla="*/ 2147483647 h 612"/>
                <a:gd name="T64" fmla="*/ 2147483647 w 972"/>
                <a:gd name="T65" fmla="*/ 2147483647 h 612"/>
                <a:gd name="T66" fmla="*/ 2147483647 w 972"/>
                <a:gd name="T67" fmla="*/ 2147483647 h 612"/>
                <a:gd name="T68" fmla="*/ 2147483647 w 972"/>
                <a:gd name="T69" fmla="*/ 2147483647 h 612"/>
                <a:gd name="T70" fmla="*/ 2147483647 w 972"/>
                <a:gd name="T71" fmla="*/ 2147483647 h 612"/>
                <a:gd name="T72" fmla="*/ 2147483647 w 972"/>
                <a:gd name="T73" fmla="*/ 2147483647 h 612"/>
                <a:gd name="T74" fmla="*/ 2147483647 w 972"/>
                <a:gd name="T75" fmla="*/ 2147483647 h 612"/>
                <a:gd name="T76" fmla="*/ 2147483647 w 972"/>
                <a:gd name="T77" fmla="*/ 2147483647 h 612"/>
                <a:gd name="T78" fmla="*/ 2147483647 w 972"/>
                <a:gd name="T79" fmla="*/ 2147483647 h 612"/>
                <a:gd name="T80" fmla="*/ 2147483647 w 972"/>
                <a:gd name="T81" fmla="*/ 2147483647 h 612"/>
                <a:gd name="T82" fmla="*/ 2147483647 w 972"/>
                <a:gd name="T83" fmla="*/ 2147483647 h 612"/>
                <a:gd name="T84" fmla="*/ 2147483647 w 972"/>
                <a:gd name="T85" fmla="*/ 2147483647 h 612"/>
                <a:gd name="T86" fmla="*/ 2147483647 w 972"/>
                <a:gd name="T87" fmla="*/ 2147483647 h 612"/>
                <a:gd name="T88" fmla="*/ 2147483647 w 972"/>
                <a:gd name="T89" fmla="*/ 2147483647 h 612"/>
                <a:gd name="T90" fmla="*/ 2147483647 w 972"/>
                <a:gd name="T91" fmla="*/ 2147483647 h 612"/>
                <a:gd name="T92" fmla="*/ 2147483647 w 972"/>
                <a:gd name="T93" fmla="*/ 2147483647 h 612"/>
                <a:gd name="T94" fmla="*/ 2147483647 w 972"/>
                <a:gd name="T95" fmla="*/ 2147483647 h 612"/>
                <a:gd name="T96" fmla="*/ 2147483647 w 972"/>
                <a:gd name="T97" fmla="*/ 2147483647 h 612"/>
                <a:gd name="T98" fmla="*/ 2147483647 w 972"/>
                <a:gd name="T99" fmla="*/ 2147483647 h 612"/>
                <a:gd name="T100" fmla="*/ 2147483647 w 972"/>
                <a:gd name="T101" fmla="*/ 2147483647 h 6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72" h="612">
                  <a:moveTo>
                    <a:pt x="108" y="228"/>
                  </a:moveTo>
                  <a:lnTo>
                    <a:pt x="108" y="218"/>
                  </a:lnTo>
                  <a:lnTo>
                    <a:pt x="116" y="210"/>
                  </a:lnTo>
                  <a:lnTo>
                    <a:pt x="110" y="194"/>
                  </a:lnTo>
                  <a:lnTo>
                    <a:pt x="108" y="176"/>
                  </a:lnTo>
                  <a:lnTo>
                    <a:pt x="120" y="170"/>
                  </a:lnTo>
                  <a:lnTo>
                    <a:pt x="138" y="170"/>
                  </a:lnTo>
                  <a:lnTo>
                    <a:pt x="142" y="156"/>
                  </a:lnTo>
                  <a:lnTo>
                    <a:pt x="152" y="132"/>
                  </a:lnTo>
                  <a:lnTo>
                    <a:pt x="170" y="134"/>
                  </a:lnTo>
                  <a:lnTo>
                    <a:pt x="184" y="134"/>
                  </a:lnTo>
                  <a:lnTo>
                    <a:pt x="194" y="132"/>
                  </a:lnTo>
                  <a:lnTo>
                    <a:pt x="194" y="118"/>
                  </a:lnTo>
                  <a:lnTo>
                    <a:pt x="198" y="104"/>
                  </a:lnTo>
                  <a:lnTo>
                    <a:pt x="210" y="104"/>
                  </a:lnTo>
                  <a:lnTo>
                    <a:pt x="212" y="94"/>
                  </a:lnTo>
                  <a:lnTo>
                    <a:pt x="228" y="94"/>
                  </a:lnTo>
                  <a:lnTo>
                    <a:pt x="232" y="104"/>
                  </a:lnTo>
                  <a:lnTo>
                    <a:pt x="242" y="114"/>
                  </a:lnTo>
                  <a:lnTo>
                    <a:pt x="258" y="116"/>
                  </a:lnTo>
                  <a:lnTo>
                    <a:pt x="272" y="130"/>
                  </a:lnTo>
                  <a:lnTo>
                    <a:pt x="280" y="142"/>
                  </a:lnTo>
                  <a:lnTo>
                    <a:pt x="280" y="150"/>
                  </a:lnTo>
                  <a:lnTo>
                    <a:pt x="274" y="158"/>
                  </a:lnTo>
                  <a:lnTo>
                    <a:pt x="278" y="170"/>
                  </a:lnTo>
                  <a:lnTo>
                    <a:pt x="286" y="174"/>
                  </a:lnTo>
                  <a:lnTo>
                    <a:pt x="320" y="176"/>
                  </a:lnTo>
                  <a:lnTo>
                    <a:pt x="330" y="186"/>
                  </a:lnTo>
                  <a:lnTo>
                    <a:pt x="352" y="198"/>
                  </a:lnTo>
                  <a:lnTo>
                    <a:pt x="358" y="212"/>
                  </a:lnTo>
                  <a:lnTo>
                    <a:pt x="364" y="220"/>
                  </a:lnTo>
                  <a:lnTo>
                    <a:pt x="418" y="222"/>
                  </a:lnTo>
                  <a:lnTo>
                    <a:pt x="446" y="224"/>
                  </a:lnTo>
                  <a:lnTo>
                    <a:pt x="470" y="236"/>
                  </a:lnTo>
                  <a:lnTo>
                    <a:pt x="506" y="240"/>
                  </a:lnTo>
                  <a:lnTo>
                    <a:pt x="528" y="226"/>
                  </a:lnTo>
                  <a:lnTo>
                    <a:pt x="572" y="226"/>
                  </a:lnTo>
                  <a:lnTo>
                    <a:pt x="590" y="216"/>
                  </a:lnTo>
                  <a:lnTo>
                    <a:pt x="590" y="210"/>
                  </a:lnTo>
                  <a:lnTo>
                    <a:pt x="608" y="200"/>
                  </a:lnTo>
                  <a:lnTo>
                    <a:pt x="602" y="188"/>
                  </a:lnTo>
                  <a:lnTo>
                    <a:pt x="608" y="176"/>
                  </a:lnTo>
                  <a:lnTo>
                    <a:pt x="622" y="176"/>
                  </a:lnTo>
                  <a:lnTo>
                    <a:pt x="640" y="178"/>
                  </a:lnTo>
                  <a:lnTo>
                    <a:pt x="654" y="164"/>
                  </a:lnTo>
                  <a:lnTo>
                    <a:pt x="670" y="164"/>
                  </a:lnTo>
                  <a:lnTo>
                    <a:pt x="688" y="150"/>
                  </a:lnTo>
                  <a:lnTo>
                    <a:pt x="708" y="142"/>
                  </a:lnTo>
                  <a:lnTo>
                    <a:pt x="720" y="142"/>
                  </a:lnTo>
                  <a:lnTo>
                    <a:pt x="736" y="144"/>
                  </a:lnTo>
                  <a:lnTo>
                    <a:pt x="734" y="134"/>
                  </a:lnTo>
                  <a:lnTo>
                    <a:pt x="714" y="114"/>
                  </a:lnTo>
                  <a:lnTo>
                    <a:pt x="704" y="112"/>
                  </a:lnTo>
                  <a:lnTo>
                    <a:pt x="696" y="118"/>
                  </a:lnTo>
                  <a:lnTo>
                    <a:pt x="668" y="116"/>
                  </a:lnTo>
                  <a:lnTo>
                    <a:pt x="672" y="102"/>
                  </a:lnTo>
                  <a:lnTo>
                    <a:pt x="680" y="84"/>
                  </a:lnTo>
                  <a:lnTo>
                    <a:pt x="686" y="76"/>
                  </a:lnTo>
                  <a:lnTo>
                    <a:pt x="704" y="86"/>
                  </a:lnTo>
                  <a:lnTo>
                    <a:pt x="714" y="76"/>
                  </a:lnTo>
                  <a:lnTo>
                    <a:pt x="726" y="74"/>
                  </a:lnTo>
                  <a:lnTo>
                    <a:pt x="730" y="58"/>
                  </a:lnTo>
                  <a:lnTo>
                    <a:pt x="740" y="40"/>
                  </a:lnTo>
                  <a:lnTo>
                    <a:pt x="750" y="34"/>
                  </a:lnTo>
                  <a:lnTo>
                    <a:pt x="750" y="20"/>
                  </a:lnTo>
                  <a:lnTo>
                    <a:pt x="738" y="18"/>
                  </a:lnTo>
                  <a:lnTo>
                    <a:pt x="740" y="10"/>
                  </a:lnTo>
                  <a:lnTo>
                    <a:pt x="754" y="4"/>
                  </a:lnTo>
                  <a:lnTo>
                    <a:pt x="780" y="2"/>
                  </a:lnTo>
                  <a:lnTo>
                    <a:pt x="798" y="0"/>
                  </a:lnTo>
                  <a:lnTo>
                    <a:pt x="814" y="6"/>
                  </a:lnTo>
                  <a:lnTo>
                    <a:pt x="828" y="12"/>
                  </a:lnTo>
                  <a:lnTo>
                    <a:pt x="840" y="32"/>
                  </a:lnTo>
                  <a:lnTo>
                    <a:pt x="848" y="52"/>
                  </a:lnTo>
                  <a:lnTo>
                    <a:pt x="856" y="68"/>
                  </a:lnTo>
                  <a:lnTo>
                    <a:pt x="862" y="84"/>
                  </a:lnTo>
                  <a:lnTo>
                    <a:pt x="878" y="84"/>
                  </a:lnTo>
                  <a:lnTo>
                    <a:pt x="888" y="90"/>
                  </a:lnTo>
                  <a:lnTo>
                    <a:pt x="902" y="98"/>
                  </a:lnTo>
                  <a:lnTo>
                    <a:pt x="908" y="100"/>
                  </a:lnTo>
                  <a:lnTo>
                    <a:pt x="912" y="120"/>
                  </a:lnTo>
                  <a:lnTo>
                    <a:pt x="934" y="122"/>
                  </a:lnTo>
                  <a:lnTo>
                    <a:pt x="940" y="114"/>
                  </a:lnTo>
                  <a:lnTo>
                    <a:pt x="954" y="112"/>
                  </a:lnTo>
                  <a:lnTo>
                    <a:pt x="970" y="110"/>
                  </a:lnTo>
                  <a:lnTo>
                    <a:pt x="972" y="124"/>
                  </a:lnTo>
                  <a:lnTo>
                    <a:pt x="964" y="128"/>
                  </a:lnTo>
                  <a:lnTo>
                    <a:pt x="958" y="150"/>
                  </a:lnTo>
                  <a:lnTo>
                    <a:pt x="946" y="172"/>
                  </a:lnTo>
                  <a:lnTo>
                    <a:pt x="934" y="174"/>
                  </a:lnTo>
                  <a:lnTo>
                    <a:pt x="928" y="168"/>
                  </a:lnTo>
                  <a:lnTo>
                    <a:pt x="914" y="178"/>
                  </a:lnTo>
                  <a:lnTo>
                    <a:pt x="914" y="214"/>
                  </a:lnTo>
                  <a:lnTo>
                    <a:pt x="906" y="224"/>
                  </a:lnTo>
                  <a:lnTo>
                    <a:pt x="896" y="216"/>
                  </a:lnTo>
                  <a:lnTo>
                    <a:pt x="880" y="232"/>
                  </a:lnTo>
                  <a:lnTo>
                    <a:pt x="870" y="232"/>
                  </a:lnTo>
                  <a:lnTo>
                    <a:pt x="868" y="240"/>
                  </a:lnTo>
                  <a:lnTo>
                    <a:pt x="858" y="242"/>
                  </a:lnTo>
                  <a:lnTo>
                    <a:pt x="848" y="238"/>
                  </a:lnTo>
                  <a:lnTo>
                    <a:pt x="844" y="240"/>
                  </a:lnTo>
                  <a:lnTo>
                    <a:pt x="830" y="254"/>
                  </a:lnTo>
                  <a:lnTo>
                    <a:pt x="818" y="262"/>
                  </a:lnTo>
                  <a:lnTo>
                    <a:pt x="808" y="272"/>
                  </a:lnTo>
                  <a:lnTo>
                    <a:pt x="798" y="274"/>
                  </a:lnTo>
                  <a:lnTo>
                    <a:pt x="788" y="276"/>
                  </a:lnTo>
                  <a:lnTo>
                    <a:pt x="760" y="294"/>
                  </a:lnTo>
                  <a:lnTo>
                    <a:pt x="758" y="282"/>
                  </a:lnTo>
                  <a:lnTo>
                    <a:pt x="762" y="272"/>
                  </a:lnTo>
                  <a:lnTo>
                    <a:pt x="772" y="266"/>
                  </a:lnTo>
                  <a:lnTo>
                    <a:pt x="770" y="256"/>
                  </a:lnTo>
                  <a:lnTo>
                    <a:pt x="762" y="256"/>
                  </a:lnTo>
                  <a:lnTo>
                    <a:pt x="750" y="258"/>
                  </a:lnTo>
                  <a:lnTo>
                    <a:pt x="728" y="276"/>
                  </a:lnTo>
                  <a:lnTo>
                    <a:pt x="724" y="286"/>
                  </a:lnTo>
                  <a:lnTo>
                    <a:pt x="704" y="286"/>
                  </a:lnTo>
                  <a:lnTo>
                    <a:pt x="700" y="294"/>
                  </a:lnTo>
                  <a:lnTo>
                    <a:pt x="706" y="308"/>
                  </a:lnTo>
                  <a:lnTo>
                    <a:pt x="720" y="310"/>
                  </a:lnTo>
                  <a:lnTo>
                    <a:pt x="720" y="316"/>
                  </a:lnTo>
                  <a:lnTo>
                    <a:pt x="722" y="324"/>
                  </a:lnTo>
                  <a:lnTo>
                    <a:pt x="734" y="322"/>
                  </a:lnTo>
                  <a:lnTo>
                    <a:pt x="742" y="314"/>
                  </a:lnTo>
                  <a:lnTo>
                    <a:pt x="750" y="312"/>
                  </a:lnTo>
                  <a:lnTo>
                    <a:pt x="758" y="316"/>
                  </a:lnTo>
                  <a:lnTo>
                    <a:pt x="774" y="320"/>
                  </a:lnTo>
                  <a:lnTo>
                    <a:pt x="778" y="328"/>
                  </a:lnTo>
                  <a:lnTo>
                    <a:pt x="772" y="330"/>
                  </a:lnTo>
                  <a:lnTo>
                    <a:pt x="760" y="330"/>
                  </a:lnTo>
                  <a:lnTo>
                    <a:pt x="752" y="334"/>
                  </a:lnTo>
                  <a:lnTo>
                    <a:pt x="750" y="340"/>
                  </a:lnTo>
                  <a:lnTo>
                    <a:pt x="740" y="344"/>
                  </a:lnTo>
                  <a:lnTo>
                    <a:pt x="730" y="358"/>
                  </a:lnTo>
                  <a:lnTo>
                    <a:pt x="726" y="368"/>
                  </a:lnTo>
                  <a:lnTo>
                    <a:pt x="736" y="372"/>
                  </a:lnTo>
                  <a:lnTo>
                    <a:pt x="742" y="378"/>
                  </a:lnTo>
                  <a:lnTo>
                    <a:pt x="750" y="398"/>
                  </a:lnTo>
                  <a:lnTo>
                    <a:pt x="752" y="406"/>
                  </a:lnTo>
                  <a:lnTo>
                    <a:pt x="768" y="418"/>
                  </a:lnTo>
                  <a:lnTo>
                    <a:pt x="766" y="422"/>
                  </a:lnTo>
                  <a:lnTo>
                    <a:pt x="756" y="418"/>
                  </a:lnTo>
                  <a:lnTo>
                    <a:pt x="752" y="426"/>
                  </a:lnTo>
                  <a:lnTo>
                    <a:pt x="764" y="430"/>
                  </a:lnTo>
                  <a:lnTo>
                    <a:pt x="768" y="436"/>
                  </a:lnTo>
                  <a:lnTo>
                    <a:pt x="760" y="438"/>
                  </a:lnTo>
                  <a:lnTo>
                    <a:pt x="750" y="440"/>
                  </a:lnTo>
                  <a:lnTo>
                    <a:pt x="744" y="444"/>
                  </a:lnTo>
                  <a:lnTo>
                    <a:pt x="742" y="446"/>
                  </a:lnTo>
                  <a:lnTo>
                    <a:pt x="756" y="448"/>
                  </a:lnTo>
                  <a:lnTo>
                    <a:pt x="766" y="450"/>
                  </a:lnTo>
                  <a:lnTo>
                    <a:pt x="766" y="462"/>
                  </a:lnTo>
                  <a:lnTo>
                    <a:pt x="758" y="480"/>
                  </a:lnTo>
                  <a:lnTo>
                    <a:pt x="738" y="504"/>
                  </a:lnTo>
                  <a:lnTo>
                    <a:pt x="724" y="524"/>
                  </a:lnTo>
                  <a:lnTo>
                    <a:pt x="714" y="542"/>
                  </a:lnTo>
                  <a:lnTo>
                    <a:pt x="692" y="560"/>
                  </a:lnTo>
                  <a:lnTo>
                    <a:pt x="678" y="572"/>
                  </a:lnTo>
                  <a:lnTo>
                    <a:pt x="656" y="576"/>
                  </a:lnTo>
                  <a:lnTo>
                    <a:pt x="644" y="576"/>
                  </a:lnTo>
                  <a:lnTo>
                    <a:pt x="638" y="568"/>
                  </a:lnTo>
                  <a:lnTo>
                    <a:pt x="632" y="570"/>
                  </a:lnTo>
                  <a:lnTo>
                    <a:pt x="632" y="584"/>
                  </a:lnTo>
                  <a:lnTo>
                    <a:pt x="618" y="588"/>
                  </a:lnTo>
                  <a:lnTo>
                    <a:pt x="598" y="594"/>
                  </a:lnTo>
                  <a:lnTo>
                    <a:pt x="586" y="596"/>
                  </a:lnTo>
                  <a:lnTo>
                    <a:pt x="582" y="604"/>
                  </a:lnTo>
                  <a:lnTo>
                    <a:pt x="584" y="612"/>
                  </a:lnTo>
                  <a:lnTo>
                    <a:pt x="576" y="608"/>
                  </a:lnTo>
                  <a:lnTo>
                    <a:pt x="576" y="600"/>
                  </a:lnTo>
                  <a:lnTo>
                    <a:pt x="576" y="594"/>
                  </a:lnTo>
                  <a:lnTo>
                    <a:pt x="566" y="594"/>
                  </a:lnTo>
                  <a:lnTo>
                    <a:pt x="556" y="590"/>
                  </a:lnTo>
                  <a:lnTo>
                    <a:pt x="546" y="594"/>
                  </a:lnTo>
                  <a:lnTo>
                    <a:pt x="536" y="594"/>
                  </a:lnTo>
                  <a:lnTo>
                    <a:pt x="528" y="590"/>
                  </a:lnTo>
                  <a:lnTo>
                    <a:pt x="526" y="574"/>
                  </a:lnTo>
                  <a:lnTo>
                    <a:pt x="514" y="572"/>
                  </a:lnTo>
                  <a:lnTo>
                    <a:pt x="508" y="568"/>
                  </a:lnTo>
                  <a:lnTo>
                    <a:pt x="500" y="568"/>
                  </a:lnTo>
                  <a:lnTo>
                    <a:pt x="492" y="576"/>
                  </a:lnTo>
                  <a:lnTo>
                    <a:pt x="458" y="576"/>
                  </a:lnTo>
                  <a:lnTo>
                    <a:pt x="456" y="580"/>
                  </a:lnTo>
                  <a:lnTo>
                    <a:pt x="444" y="580"/>
                  </a:lnTo>
                  <a:lnTo>
                    <a:pt x="444" y="588"/>
                  </a:lnTo>
                  <a:lnTo>
                    <a:pt x="450" y="590"/>
                  </a:lnTo>
                  <a:lnTo>
                    <a:pt x="448" y="598"/>
                  </a:lnTo>
                  <a:lnTo>
                    <a:pt x="440" y="598"/>
                  </a:lnTo>
                  <a:lnTo>
                    <a:pt x="436" y="594"/>
                  </a:lnTo>
                  <a:lnTo>
                    <a:pt x="428" y="594"/>
                  </a:lnTo>
                  <a:lnTo>
                    <a:pt x="420" y="594"/>
                  </a:lnTo>
                  <a:lnTo>
                    <a:pt x="420" y="588"/>
                  </a:lnTo>
                  <a:lnTo>
                    <a:pt x="412" y="586"/>
                  </a:lnTo>
                  <a:lnTo>
                    <a:pt x="412" y="570"/>
                  </a:lnTo>
                  <a:lnTo>
                    <a:pt x="402" y="566"/>
                  </a:lnTo>
                  <a:lnTo>
                    <a:pt x="402" y="552"/>
                  </a:lnTo>
                  <a:lnTo>
                    <a:pt x="382" y="546"/>
                  </a:lnTo>
                  <a:lnTo>
                    <a:pt x="382" y="542"/>
                  </a:lnTo>
                  <a:lnTo>
                    <a:pt x="398" y="520"/>
                  </a:lnTo>
                  <a:lnTo>
                    <a:pt x="400" y="496"/>
                  </a:lnTo>
                  <a:lnTo>
                    <a:pt x="392" y="490"/>
                  </a:lnTo>
                  <a:lnTo>
                    <a:pt x="386" y="480"/>
                  </a:lnTo>
                  <a:lnTo>
                    <a:pt x="378" y="478"/>
                  </a:lnTo>
                  <a:lnTo>
                    <a:pt x="362" y="476"/>
                  </a:lnTo>
                  <a:lnTo>
                    <a:pt x="362" y="462"/>
                  </a:lnTo>
                  <a:lnTo>
                    <a:pt x="352" y="464"/>
                  </a:lnTo>
                  <a:lnTo>
                    <a:pt x="330" y="464"/>
                  </a:lnTo>
                  <a:lnTo>
                    <a:pt x="324" y="472"/>
                  </a:lnTo>
                  <a:lnTo>
                    <a:pt x="312" y="472"/>
                  </a:lnTo>
                  <a:lnTo>
                    <a:pt x="302" y="486"/>
                  </a:lnTo>
                  <a:lnTo>
                    <a:pt x="292" y="488"/>
                  </a:lnTo>
                  <a:lnTo>
                    <a:pt x="278" y="486"/>
                  </a:lnTo>
                  <a:lnTo>
                    <a:pt x="266" y="482"/>
                  </a:lnTo>
                  <a:lnTo>
                    <a:pt x="256" y="482"/>
                  </a:lnTo>
                  <a:lnTo>
                    <a:pt x="250" y="488"/>
                  </a:lnTo>
                  <a:lnTo>
                    <a:pt x="230" y="488"/>
                  </a:lnTo>
                  <a:lnTo>
                    <a:pt x="208" y="486"/>
                  </a:lnTo>
                  <a:lnTo>
                    <a:pt x="192" y="484"/>
                  </a:lnTo>
                  <a:lnTo>
                    <a:pt x="174" y="472"/>
                  </a:lnTo>
                  <a:lnTo>
                    <a:pt x="162" y="464"/>
                  </a:lnTo>
                  <a:lnTo>
                    <a:pt x="146" y="456"/>
                  </a:lnTo>
                  <a:lnTo>
                    <a:pt x="132" y="442"/>
                  </a:lnTo>
                  <a:lnTo>
                    <a:pt x="118" y="448"/>
                  </a:lnTo>
                  <a:lnTo>
                    <a:pt x="106" y="438"/>
                  </a:lnTo>
                  <a:lnTo>
                    <a:pt x="80" y="426"/>
                  </a:lnTo>
                  <a:lnTo>
                    <a:pt x="80" y="418"/>
                  </a:lnTo>
                  <a:lnTo>
                    <a:pt x="84" y="408"/>
                  </a:lnTo>
                  <a:lnTo>
                    <a:pt x="94" y="406"/>
                  </a:lnTo>
                  <a:lnTo>
                    <a:pt x="96" y="398"/>
                  </a:lnTo>
                  <a:lnTo>
                    <a:pt x="84" y="390"/>
                  </a:lnTo>
                  <a:lnTo>
                    <a:pt x="84" y="380"/>
                  </a:lnTo>
                  <a:lnTo>
                    <a:pt x="100" y="372"/>
                  </a:lnTo>
                  <a:lnTo>
                    <a:pt x="108" y="364"/>
                  </a:lnTo>
                  <a:lnTo>
                    <a:pt x="108" y="356"/>
                  </a:lnTo>
                  <a:lnTo>
                    <a:pt x="90" y="344"/>
                  </a:lnTo>
                  <a:lnTo>
                    <a:pt x="70" y="352"/>
                  </a:lnTo>
                  <a:lnTo>
                    <a:pt x="58" y="350"/>
                  </a:lnTo>
                  <a:lnTo>
                    <a:pt x="38" y="342"/>
                  </a:lnTo>
                  <a:lnTo>
                    <a:pt x="38" y="332"/>
                  </a:lnTo>
                  <a:lnTo>
                    <a:pt x="20" y="326"/>
                  </a:lnTo>
                  <a:lnTo>
                    <a:pt x="20" y="318"/>
                  </a:lnTo>
                  <a:lnTo>
                    <a:pt x="20" y="298"/>
                  </a:lnTo>
                  <a:lnTo>
                    <a:pt x="8" y="300"/>
                  </a:lnTo>
                  <a:lnTo>
                    <a:pt x="2" y="298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74"/>
                  </a:lnTo>
                  <a:lnTo>
                    <a:pt x="16" y="266"/>
                  </a:lnTo>
                  <a:lnTo>
                    <a:pt x="18" y="260"/>
                  </a:lnTo>
                  <a:lnTo>
                    <a:pt x="32" y="260"/>
                  </a:lnTo>
                  <a:lnTo>
                    <a:pt x="32" y="266"/>
                  </a:lnTo>
                  <a:lnTo>
                    <a:pt x="48" y="262"/>
                  </a:lnTo>
                  <a:lnTo>
                    <a:pt x="52" y="252"/>
                  </a:lnTo>
                  <a:lnTo>
                    <a:pt x="72" y="252"/>
                  </a:lnTo>
                  <a:lnTo>
                    <a:pt x="76" y="244"/>
                  </a:lnTo>
                  <a:lnTo>
                    <a:pt x="102" y="232"/>
                  </a:lnTo>
                  <a:lnTo>
                    <a:pt x="108" y="228"/>
                  </a:lnTo>
                  <a:close/>
                </a:path>
              </a:pathLst>
            </a:custGeom>
            <a:solidFill>
              <a:srgbClr val="2929A5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Freeform 275"/>
            <p:cNvSpPr>
              <a:spLocks/>
            </p:cNvSpPr>
            <p:nvPr/>
          </p:nvSpPr>
          <p:spPr bwMode="auto">
            <a:xfrm>
              <a:off x="6802438" y="3970561"/>
              <a:ext cx="196850" cy="215900"/>
            </a:xfrm>
            <a:custGeom>
              <a:avLst/>
              <a:gdLst>
                <a:gd name="T0" fmla="*/ 2147483647 w 124"/>
                <a:gd name="T1" fmla="*/ 2147483647 h 136"/>
                <a:gd name="T2" fmla="*/ 2147483647 w 124"/>
                <a:gd name="T3" fmla="*/ 2147483647 h 136"/>
                <a:gd name="T4" fmla="*/ 2147483647 w 124"/>
                <a:gd name="T5" fmla="*/ 2147483647 h 136"/>
                <a:gd name="T6" fmla="*/ 2147483647 w 124"/>
                <a:gd name="T7" fmla="*/ 2147483647 h 136"/>
                <a:gd name="T8" fmla="*/ 2147483647 w 124"/>
                <a:gd name="T9" fmla="*/ 2147483647 h 136"/>
                <a:gd name="T10" fmla="*/ 2147483647 w 124"/>
                <a:gd name="T11" fmla="*/ 2147483647 h 136"/>
                <a:gd name="T12" fmla="*/ 2147483647 w 124"/>
                <a:gd name="T13" fmla="*/ 0 h 136"/>
                <a:gd name="T14" fmla="*/ 2147483647 w 124"/>
                <a:gd name="T15" fmla="*/ 0 h 136"/>
                <a:gd name="T16" fmla="*/ 2147483647 w 124"/>
                <a:gd name="T17" fmla="*/ 2147483647 h 136"/>
                <a:gd name="T18" fmla="*/ 2147483647 w 124"/>
                <a:gd name="T19" fmla="*/ 2147483647 h 136"/>
                <a:gd name="T20" fmla="*/ 2147483647 w 124"/>
                <a:gd name="T21" fmla="*/ 2147483647 h 136"/>
                <a:gd name="T22" fmla="*/ 2147483647 w 124"/>
                <a:gd name="T23" fmla="*/ 2147483647 h 136"/>
                <a:gd name="T24" fmla="*/ 2147483647 w 124"/>
                <a:gd name="T25" fmla="*/ 2147483647 h 136"/>
                <a:gd name="T26" fmla="*/ 2147483647 w 124"/>
                <a:gd name="T27" fmla="*/ 2147483647 h 136"/>
                <a:gd name="T28" fmla="*/ 2147483647 w 124"/>
                <a:gd name="T29" fmla="*/ 2147483647 h 136"/>
                <a:gd name="T30" fmla="*/ 2147483647 w 124"/>
                <a:gd name="T31" fmla="*/ 2147483647 h 136"/>
                <a:gd name="T32" fmla="*/ 2147483647 w 124"/>
                <a:gd name="T33" fmla="*/ 2147483647 h 136"/>
                <a:gd name="T34" fmla="*/ 2147483647 w 124"/>
                <a:gd name="T35" fmla="*/ 2147483647 h 136"/>
                <a:gd name="T36" fmla="*/ 2147483647 w 124"/>
                <a:gd name="T37" fmla="*/ 2147483647 h 136"/>
                <a:gd name="T38" fmla="*/ 2147483647 w 124"/>
                <a:gd name="T39" fmla="*/ 2147483647 h 136"/>
                <a:gd name="T40" fmla="*/ 2147483647 w 124"/>
                <a:gd name="T41" fmla="*/ 2147483647 h 136"/>
                <a:gd name="T42" fmla="*/ 2147483647 w 124"/>
                <a:gd name="T43" fmla="*/ 2147483647 h 136"/>
                <a:gd name="T44" fmla="*/ 2147483647 w 124"/>
                <a:gd name="T45" fmla="*/ 2147483647 h 136"/>
                <a:gd name="T46" fmla="*/ 2147483647 w 124"/>
                <a:gd name="T47" fmla="*/ 2147483647 h 136"/>
                <a:gd name="T48" fmla="*/ 2147483647 w 124"/>
                <a:gd name="T49" fmla="*/ 2147483647 h 136"/>
                <a:gd name="T50" fmla="*/ 2147483647 w 124"/>
                <a:gd name="T51" fmla="*/ 2147483647 h 136"/>
                <a:gd name="T52" fmla="*/ 2147483647 w 124"/>
                <a:gd name="T53" fmla="*/ 2147483647 h 136"/>
                <a:gd name="T54" fmla="*/ 2147483647 w 124"/>
                <a:gd name="T55" fmla="*/ 2147483647 h 136"/>
                <a:gd name="T56" fmla="*/ 2147483647 w 124"/>
                <a:gd name="T57" fmla="*/ 2147483647 h 136"/>
                <a:gd name="T58" fmla="*/ 2147483647 w 124"/>
                <a:gd name="T59" fmla="*/ 2147483647 h 136"/>
                <a:gd name="T60" fmla="*/ 2147483647 w 124"/>
                <a:gd name="T61" fmla="*/ 2147483647 h 136"/>
                <a:gd name="T62" fmla="*/ 2147483647 w 124"/>
                <a:gd name="T63" fmla="*/ 2147483647 h 136"/>
                <a:gd name="T64" fmla="*/ 2147483647 w 124"/>
                <a:gd name="T65" fmla="*/ 2147483647 h 136"/>
                <a:gd name="T66" fmla="*/ 2147483647 w 124"/>
                <a:gd name="T67" fmla="*/ 2147483647 h 136"/>
                <a:gd name="T68" fmla="*/ 2147483647 w 124"/>
                <a:gd name="T69" fmla="*/ 2147483647 h 136"/>
                <a:gd name="T70" fmla="*/ 2147483647 w 124"/>
                <a:gd name="T71" fmla="*/ 2147483647 h 136"/>
                <a:gd name="T72" fmla="*/ 2147483647 w 124"/>
                <a:gd name="T73" fmla="*/ 2147483647 h 136"/>
                <a:gd name="T74" fmla="*/ 2147483647 w 124"/>
                <a:gd name="T75" fmla="*/ 2147483647 h 136"/>
                <a:gd name="T76" fmla="*/ 2147483647 w 124"/>
                <a:gd name="T77" fmla="*/ 2147483647 h 136"/>
                <a:gd name="T78" fmla="*/ 2147483647 w 124"/>
                <a:gd name="T79" fmla="*/ 2147483647 h 136"/>
                <a:gd name="T80" fmla="*/ 2147483647 w 124"/>
                <a:gd name="T81" fmla="*/ 2147483647 h 136"/>
                <a:gd name="T82" fmla="*/ 0 w 124"/>
                <a:gd name="T83" fmla="*/ 2147483647 h 136"/>
                <a:gd name="T84" fmla="*/ 2147483647 w 124"/>
                <a:gd name="T85" fmla="*/ 2147483647 h 136"/>
                <a:gd name="T86" fmla="*/ 2147483647 w 124"/>
                <a:gd name="T87" fmla="*/ 2147483647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4" h="136">
                  <a:moveTo>
                    <a:pt x="12" y="14"/>
                  </a:moveTo>
                  <a:lnTo>
                    <a:pt x="20" y="14"/>
                  </a:lnTo>
                  <a:lnTo>
                    <a:pt x="24" y="18"/>
                  </a:lnTo>
                  <a:lnTo>
                    <a:pt x="32" y="18"/>
                  </a:lnTo>
                  <a:lnTo>
                    <a:pt x="34" y="10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74" y="26"/>
                  </a:lnTo>
                  <a:lnTo>
                    <a:pt x="80" y="36"/>
                  </a:lnTo>
                  <a:lnTo>
                    <a:pt x="82" y="46"/>
                  </a:lnTo>
                  <a:lnTo>
                    <a:pt x="68" y="46"/>
                  </a:lnTo>
                  <a:lnTo>
                    <a:pt x="68" y="56"/>
                  </a:lnTo>
                  <a:lnTo>
                    <a:pt x="76" y="60"/>
                  </a:lnTo>
                  <a:lnTo>
                    <a:pt x="100" y="84"/>
                  </a:lnTo>
                  <a:lnTo>
                    <a:pt x="120" y="106"/>
                  </a:lnTo>
                  <a:lnTo>
                    <a:pt x="124" y="120"/>
                  </a:lnTo>
                  <a:lnTo>
                    <a:pt x="122" y="134"/>
                  </a:lnTo>
                  <a:lnTo>
                    <a:pt x="112" y="134"/>
                  </a:lnTo>
                  <a:lnTo>
                    <a:pt x="110" y="128"/>
                  </a:lnTo>
                  <a:lnTo>
                    <a:pt x="104" y="128"/>
                  </a:lnTo>
                  <a:lnTo>
                    <a:pt x="102" y="136"/>
                  </a:lnTo>
                  <a:lnTo>
                    <a:pt x="90" y="136"/>
                  </a:lnTo>
                  <a:lnTo>
                    <a:pt x="90" y="130"/>
                  </a:lnTo>
                  <a:lnTo>
                    <a:pt x="94" y="118"/>
                  </a:lnTo>
                  <a:lnTo>
                    <a:pt x="94" y="108"/>
                  </a:lnTo>
                  <a:lnTo>
                    <a:pt x="84" y="98"/>
                  </a:lnTo>
                  <a:lnTo>
                    <a:pt x="80" y="82"/>
                  </a:lnTo>
                  <a:lnTo>
                    <a:pt x="64" y="64"/>
                  </a:lnTo>
                  <a:lnTo>
                    <a:pt x="52" y="72"/>
                  </a:lnTo>
                  <a:lnTo>
                    <a:pt x="40" y="68"/>
                  </a:lnTo>
                  <a:lnTo>
                    <a:pt x="20" y="80"/>
                  </a:lnTo>
                  <a:lnTo>
                    <a:pt x="20" y="66"/>
                  </a:lnTo>
                  <a:lnTo>
                    <a:pt x="24" y="62"/>
                  </a:lnTo>
                  <a:lnTo>
                    <a:pt x="20" y="48"/>
                  </a:lnTo>
                  <a:lnTo>
                    <a:pt x="12" y="46"/>
                  </a:lnTo>
                  <a:lnTo>
                    <a:pt x="12" y="38"/>
                  </a:lnTo>
                  <a:lnTo>
                    <a:pt x="0" y="32"/>
                  </a:lnTo>
                  <a:lnTo>
                    <a:pt x="14" y="24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Freeform 276"/>
            <p:cNvSpPr>
              <a:spLocks/>
            </p:cNvSpPr>
            <p:nvPr/>
          </p:nvSpPr>
          <p:spPr bwMode="auto">
            <a:xfrm>
              <a:off x="6503988" y="3100611"/>
              <a:ext cx="806450" cy="330200"/>
            </a:xfrm>
            <a:custGeom>
              <a:avLst/>
              <a:gdLst>
                <a:gd name="T0" fmla="*/ 2147483647 w 508"/>
                <a:gd name="T1" fmla="*/ 2147483647 h 208"/>
                <a:gd name="T2" fmla="*/ 2147483647 w 508"/>
                <a:gd name="T3" fmla="*/ 2147483647 h 208"/>
                <a:gd name="T4" fmla="*/ 2147483647 w 508"/>
                <a:gd name="T5" fmla="*/ 2147483647 h 208"/>
                <a:gd name="T6" fmla="*/ 2147483647 w 508"/>
                <a:gd name="T7" fmla="*/ 2147483647 h 208"/>
                <a:gd name="T8" fmla="*/ 2147483647 w 508"/>
                <a:gd name="T9" fmla="*/ 2147483647 h 208"/>
                <a:gd name="T10" fmla="*/ 2147483647 w 508"/>
                <a:gd name="T11" fmla="*/ 2147483647 h 208"/>
                <a:gd name="T12" fmla="*/ 2147483647 w 508"/>
                <a:gd name="T13" fmla="*/ 2147483647 h 208"/>
                <a:gd name="T14" fmla="*/ 2147483647 w 508"/>
                <a:gd name="T15" fmla="*/ 2147483647 h 208"/>
                <a:gd name="T16" fmla="*/ 2147483647 w 508"/>
                <a:gd name="T17" fmla="*/ 2147483647 h 208"/>
                <a:gd name="T18" fmla="*/ 2147483647 w 508"/>
                <a:gd name="T19" fmla="*/ 2147483647 h 208"/>
                <a:gd name="T20" fmla="*/ 2147483647 w 508"/>
                <a:gd name="T21" fmla="*/ 2147483647 h 208"/>
                <a:gd name="T22" fmla="*/ 2147483647 w 508"/>
                <a:gd name="T23" fmla="*/ 2147483647 h 208"/>
                <a:gd name="T24" fmla="*/ 2147483647 w 508"/>
                <a:gd name="T25" fmla="*/ 2147483647 h 208"/>
                <a:gd name="T26" fmla="*/ 2147483647 w 508"/>
                <a:gd name="T27" fmla="*/ 2147483647 h 208"/>
                <a:gd name="T28" fmla="*/ 2147483647 w 508"/>
                <a:gd name="T29" fmla="*/ 2147483647 h 208"/>
                <a:gd name="T30" fmla="*/ 2147483647 w 508"/>
                <a:gd name="T31" fmla="*/ 2147483647 h 208"/>
                <a:gd name="T32" fmla="*/ 2147483647 w 508"/>
                <a:gd name="T33" fmla="*/ 2147483647 h 208"/>
                <a:gd name="T34" fmla="*/ 2147483647 w 508"/>
                <a:gd name="T35" fmla="*/ 2147483647 h 208"/>
                <a:gd name="T36" fmla="*/ 2147483647 w 508"/>
                <a:gd name="T37" fmla="*/ 2147483647 h 208"/>
                <a:gd name="T38" fmla="*/ 2147483647 w 508"/>
                <a:gd name="T39" fmla="*/ 2147483647 h 208"/>
                <a:gd name="T40" fmla="*/ 2147483647 w 508"/>
                <a:gd name="T41" fmla="*/ 2147483647 h 208"/>
                <a:gd name="T42" fmla="*/ 2147483647 w 508"/>
                <a:gd name="T43" fmla="*/ 2147483647 h 208"/>
                <a:gd name="T44" fmla="*/ 2147483647 w 508"/>
                <a:gd name="T45" fmla="*/ 2147483647 h 208"/>
                <a:gd name="T46" fmla="*/ 2147483647 w 508"/>
                <a:gd name="T47" fmla="*/ 2147483647 h 208"/>
                <a:gd name="T48" fmla="*/ 2147483647 w 508"/>
                <a:gd name="T49" fmla="*/ 2147483647 h 208"/>
                <a:gd name="T50" fmla="*/ 2147483647 w 508"/>
                <a:gd name="T51" fmla="*/ 2147483647 h 208"/>
                <a:gd name="T52" fmla="*/ 2147483647 w 508"/>
                <a:gd name="T53" fmla="*/ 2147483647 h 208"/>
                <a:gd name="T54" fmla="*/ 2147483647 w 508"/>
                <a:gd name="T55" fmla="*/ 2147483647 h 208"/>
                <a:gd name="T56" fmla="*/ 2147483647 w 508"/>
                <a:gd name="T57" fmla="*/ 2147483647 h 208"/>
                <a:gd name="T58" fmla="*/ 2147483647 w 508"/>
                <a:gd name="T59" fmla="*/ 2147483647 h 208"/>
                <a:gd name="T60" fmla="*/ 2147483647 w 508"/>
                <a:gd name="T61" fmla="*/ 2147483647 h 208"/>
                <a:gd name="T62" fmla="*/ 2147483647 w 508"/>
                <a:gd name="T63" fmla="*/ 2147483647 h 208"/>
                <a:gd name="T64" fmla="*/ 2147483647 w 508"/>
                <a:gd name="T65" fmla="*/ 2147483647 h 208"/>
                <a:gd name="T66" fmla="*/ 2147483647 w 508"/>
                <a:gd name="T67" fmla="*/ 2147483647 h 208"/>
                <a:gd name="T68" fmla="*/ 2147483647 w 508"/>
                <a:gd name="T69" fmla="*/ 2147483647 h 208"/>
                <a:gd name="T70" fmla="*/ 2147483647 w 508"/>
                <a:gd name="T71" fmla="*/ 2147483647 h 208"/>
                <a:gd name="T72" fmla="*/ 2147483647 w 508"/>
                <a:gd name="T73" fmla="*/ 2147483647 h 208"/>
                <a:gd name="T74" fmla="*/ 2147483647 w 508"/>
                <a:gd name="T75" fmla="*/ 2147483647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8" h="208">
                  <a:moveTo>
                    <a:pt x="0" y="62"/>
                  </a:moveTo>
                  <a:lnTo>
                    <a:pt x="8" y="54"/>
                  </a:lnTo>
                  <a:lnTo>
                    <a:pt x="22" y="52"/>
                  </a:lnTo>
                  <a:lnTo>
                    <a:pt x="30" y="44"/>
                  </a:lnTo>
                  <a:lnTo>
                    <a:pt x="64" y="26"/>
                  </a:lnTo>
                  <a:lnTo>
                    <a:pt x="80" y="28"/>
                  </a:lnTo>
                  <a:lnTo>
                    <a:pt x="102" y="32"/>
                  </a:lnTo>
                  <a:lnTo>
                    <a:pt x="112" y="44"/>
                  </a:lnTo>
                  <a:lnTo>
                    <a:pt x="144" y="44"/>
                  </a:lnTo>
                  <a:lnTo>
                    <a:pt x="152" y="50"/>
                  </a:lnTo>
                  <a:lnTo>
                    <a:pt x="164" y="40"/>
                  </a:lnTo>
                  <a:lnTo>
                    <a:pt x="166" y="32"/>
                  </a:lnTo>
                  <a:lnTo>
                    <a:pt x="154" y="18"/>
                  </a:lnTo>
                  <a:lnTo>
                    <a:pt x="168" y="4"/>
                  </a:lnTo>
                  <a:lnTo>
                    <a:pt x="172" y="0"/>
                  </a:lnTo>
                  <a:lnTo>
                    <a:pt x="186" y="2"/>
                  </a:lnTo>
                  <a:lnTo>
                    <a:pt x="200" y="6"/>
                  </a:lnTo>
                  <a:lnTo>
                    <a:pt x="224" y="14"/>
                  </a:lnTo>
                  <a:lnTo>
                    <a:pt x="226" y="24"/>
                  </a:lnTo>
                  <a:lnTo>
                    <a:pt x="236" y="36"/>
                  </a:lnTo>
                  <a:lnTo>
                    <a:pt x="262" y="40"/>
                  </a:lnTo>
                  <a:lnTo>
                    <a:pt x="276" y="32"/>
                  </a:lnTo>
                  <a:lnTo>
                    <a:pt x="300" y="36"/>
                  </a:lnTo>
                  <a:lnTo>
                    <a:pt x="306" y="42"/>
                  </a:lnTo>
                  <a:lnTo>
                    <a:pt x="316" y="44"/>
                  </a:lnTo>
                  <a:lnTo>
                    <a:pt x="322" y="52"/>
                  </a:lnTo>
                  <a:lnTo>
                    <a:pt x="328" y="58"/>
                  </a:lnTo>
                  <a:lnTo>
                    <a:pt x="350" y="60"/>
                  </a:lnTo>
                  <a:lnTo>
                    <a:pt x="368" y="58"/>
                  </a:lnTo>
                  <a:lnTo>
                    <a:pt x="398" y="52"/>
                  </a:lnTo>
                  <a:lnTo>
                    <a:pt x="408" y="44"/>
                  </a:lnTo>
                  <a:lnTo>
                    <a:pt x="416" y="38"/>
                  </a:lnTo>
                  <a:lnTo>
                    <a:pt x="426" y="36"/>
                  </a:lnTo>
                  <a:lnTo>
                    <a:pt x="434" y="42"/>
                  </a:lnTo>
                  <a:lnTo>
                    <a:pt x="442" y="42"/>
                  </a:lnTo>
                  <a:lnTo>
                    <a:pt x="458" y="44"/>
                  </a:lnTo>
                  <a:lnTo>
                    <a:pt x="452" y="52"/>
                  </a:lnTo>
                  <a:lnTo>
                    <a:pt x="448" y="60"/>
                  </a:lnTo>
                  <a:lnTo>
                    <a:pt x="440" y="84"/>
                  </a:lnTo>
                  <a:lnTo>
                    <a:pt x="468" y="86"/>
                  </a:lnTo>
                  <a:lnTo>
                    <a:pt x="476" y="80"/>
                  </a:lnTo>
                  <a:lnTo>
                    <a:pt x="486" y="82"/>
                  </a:lnTo>
                  <a:lnTo>
                    <a:pt x="506" y="102"/>
                  </a:lnTo>
                  <a:lnTo>
                    <a:pt x="508" y="112"/>
                  </a:lnTo>
                  <a:lnTo>
                    <a:pt x="494" y="110"/>
                  </a:lnTo>
                  <a:lnTo>
                    <a:pt x="480" y="110"/>
                  </a:lnTo>
                  <a:lnTo>
                    <a:pt x="460" y="118"/>
                  </a:lnTo>
                  <a:lnTo>
                    <a:pt x="442" y="132"/>
                  </a:lnTo>
                  <a:lnTo>
                    <a:pt x="426" y="132"/>
                  </a:lnTo>
                  <a:lnTo>
                    <a:pt x="412" y="146"/>
                  </a:lnTo>
                  <a:lnTo>
                    <a:pt x="394" y="144"/>
                  </a:lnTo>
                  <a:lnTo>
                    <a:pt x="380" y="144"/>
                  </a:lnTo>
                  <a:lnTo>
                    <a:pt x="374" y="156"/>
                  </a:lnTo>
                  <a:lnTo>
                    <a:pt x="380" y="168"/>
                  </a:lnTo>
                  <a:lnTo>
                    <a:pt x="362" y="178"/>
                  </a:lnTo>
                  <a:lnTo>
                    <a:pt x="362" y="184"/>
                  </a:lnTo>
                  <a:lnTo>
                    <a:pt x="344" y="194"/>
                  </a:lnTo>
                  <a:lnTo>
                    <a:pt x="300" y="194"/>
                  </a:lnTo>
                  <a:lnTo>
                    <a:pt x="278" y="208"/>
                  </a:lnTo>
                  <a:lnTo>
                    <a:pt x="242" y="204"/>
                  </a:lnTo>
                  <a:lnTo>
                    <a:pt x="218" y="192"/>
                  </a:lnTo>
                  <a:lnTo>
                    <a:pt x="190" y="190"/>
                  </a:lnTo>
                  <a:lnTo>
                    <a:pt x="136" y="188"/>
                  </a:lnTo>
                  <a:lnTo>
                    <a:pt x="130" y="178"/>
                  </a:lnTo>
                  <a:lnTo>
                    <a:pt x="124" y="166"/>
                  </a:lnTo>
                  <a:lnTo>
                    <a:pt x="102" y="154"/>
                  </a:lnTo>
                  <a:lnTo>
                    <a:pt x="92" y="144"/>
                  </a:lnTo>
                  <a:lnTo>
                    <a:pt x="58" y="142"/>
                  </a:lnTo>
                  <a:lnTo>
                    <a:pt x="50" y="138"/>
                  </a:lnTo>
                  <a:lnTo>
                    <a:pt x="46" y="126"/>
                  </a:lnTo>
                  <a:lnTo>
                    <a:pt x="52" y="118"/>
                  </a:lnTo>
                  <a:lnTo>
                    <a:pt x="52" y="110"/>
                  </a:lnTo>
                  <a:lnTo>
                    <a:pt x="44" y="98"/>
                  </a:lnTo>
                  <a:lnTo>
                    <a:pt x="30" y="84"/>
                  </a:lnTo>
                  <a:lnTo>
                    <a:pt x="14" y="82"/>
                  </a:lnTo>
                  <a:lnTo>
                    <a:pt x="4" y="7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6699FF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 277"/>
            <p:cNvSpPr>
              <a:spLocks/>
            </p:cNvSpPr>
            <p:nvPr/>
          </p:nvSpPr>
          <p:spPr bwMode="auto">
            <a:xfrm>
              <a:off x="7254875" y="4400774"/>
              <a:ext cx="53975" cy="34925"/>
            </a:xfrm>
            <a:custGeom>
              <a:avLst/>
              <a:gdLst>
                <a:gd name="T0" fmla="*/ 0 w 34"/>
                <a:gd name="T1" fmla="*/ 0 h 22"/>
                <a:gd name="T2" fmla="*/ 2147483647 w 34"/>
                <a:gd name="T3" fmla="*/ 2147483647 h 22"/>
                <a:gd name="T4" fmla="*/ 2147483647 w 34"/>
                <a:gd name="T5" fmla="*/ 2147483647 h 22"/>
                <a:gd name="T6" fmla="*/ 2147483647 w 34"/>
                <a:gd name="T7" fmla="*/ 2147483647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2">
                  <a:moveTo>
                    <a:pt x="0" y="0"/>
                  </a:moveTo>
                  <a:lnTo>
                    <a:pt x="14" y="4"/>
                  </a:lnTo>
                  <a:cubicBezTo>
                    <a:pt x="14" y="4"/>
                    <a:pt x="15" y="3"/>
                    <a:pt x="15" y="3"/>
                  </a:cubicBezTo>
                  <a:lnTo>
                    <a:pt x="34" y="22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64" name="Oval 278"/>
            <p:cNvSpPr>
              <a:spLocks noChangeArrowheads="1"/>
            </p:cNvSpPr>
            <p:nvPr/>
          </p:nvSpPr>
          <p:spPr bwMode="auto">
            <a:xfrm>
              <a:off x="7164388" y="4472211"/>
              <a:ext cx="914400" cy="9144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65" name="Freeform 281"/>
            <p:cNvSpPr>
              <a:spLocks/>
            </p:cNvSpPr>
            <p:nvPr/>
          </p:nvSpPr>
          <p:spPr bwMode="auto">
            <a:xfrm>
              <a:off x="5003800" y="5243736"/>
              <a:ext cx="53975" cy="74613"/>
            </a:xfrm>
            <a:custGeom>
              <a:avLst/>
              <a:gdLst>
                <a:gd name="T0" fmla="*/ 0 w 48"/>
                <a:gd name="T1" fmla="*/ 2147483647 h 66"/>
                <a:gd name="T2" fmla="*/ 2147483647 w 48"/>
                <a:gd name="T3" fmla="*/ 2147483647 h 66"/>
                <a:gd name="T4" fmla="*/ 2147483647 w 48"/>
                <a:gd name="T5" fmla="*/ 2147483647 h 66"/>
                <a:gd name="T6" fmla="*/ 0 w 48"/>
                <a:gd name="T7" fmla="*/ 2147483647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66">
                  <a:moveTo>
                    <a:pt x="0" y="13"/>
                  </a:moveTo>
                  <a:cubicBezTo>
                    <a:pt x="20" y="0"/>
                    <a:pt x="23" y="1"/>
                    <a:pt x="48" y="5"/>
                  </a:cubicBezTo>
                  <a:cubicBezTo>
                    <a:pt x="43" y="42"/>
                    <a:pt x="42" y="35"/>
                    <a:pt x="8" y="41"/>
                  </a:cubicBezTo>
                  <a:cubicBezTo>
                    <a:pt x="0" y="66"/>
                    <a:pt x="4" y="57"/>
                    <a:pt x="0" y="13"/>
                  </a:cubicBezTo>
                  <a:close/>
                </a:path>
              </a:pathLst>
            </a:custGeom>
            <a:solidFill>
              <a:srgbClr val="6699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000" tIns="64008" rIns="130000" bIns="65000"/>
            <a:lstStyle/>
            <a:p>
              <a:endParaRPr lang="en-US"/>
            </a:p>
          </p:txBody>
        </p:sp>
        <p:sp>
          <p:nvSpPr>
            <p:cNvPr id="566" name="Freeform 282"/>
            <p:cNvSpPr>
              <a:spLocks/>
            </p:cNvSpPr>
            <p:nvPr/>
          </p:nvSpPr>
          <p:spPr bwMode="auto">
            <a:xfrm>
              <a:off x="5076825" y="5173886"/>
              <a:ext cx="69850" cy="69850"/>
            </a:xfrm>
            <a:custGeom>
              <a:avLst/>
              <a:gdLst>
                <a:gd name="T0" fmla="*/ 0 w 48"/>
                <a:gd name="T1" fmla="*/ 2147483647 h 66"/>
                <a:gd name="T2" fmla="*/ 2147483647 w 48"/>
                <a:gd name="T3" fmla="*/ 2147483647 h 66"/>
                <a:gd name="T4" fmla="*/ 2147483647 w 48"/>
                <a:gd name="T5" fmla="*/ 2147483647 h 66"/>
                <a:gd name="T6" fmla="*/ 0 w 48"/>
                <a:gd name="T7" fmla="*/ 2147483647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66">
                  <a:moveTo>
                    <a:pt x="0" y="13"/>
                  </a:moveTo>
                  <a:cubicBezTo>
                    <a:pt x="20" y="0"/>
                    <a:pt x="23" y="1"/>
                    <a:pt x="48" y="5"/>
                  </a:cubicBezTo>
                  <a:cubicBezTo>
                    <a:pt x="43" y="42"/>
                    <a:pt x="42" y="35"/>
                    <a:pt x="8" y="41"/>
                  </a:cubicBezTo>
                  <a:cubicBezTo>
                    <a:pt x="0" y="66"/>
                    <a:pt x="4" y="57"/>
                    <a:pt x="0" y="13"/>
                  </a:cubicBez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000" tIns="64008" rIns="130000" bIns="6500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73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59532" y="432000"/>
            <a:ext cx="475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IEC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287523" y="877280"/>
            <a:ext cx="8451189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IEC 2017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v-SE" sz="2000" dirty="0" smtClean="0"/>
              <a:t>Goda finanser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v-SE" sz="2000" dirty="0" smtClean="0"/>
              <a:t>Ny Masterplan – Market-Business-Organisation-Operations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v-SE" sz="2000" dirty="0" smtClean="0"/>
              <a:t>Ny IT-plattform, klar 2020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v-SE" sz="2000" dirty="0" smtClean="0"/>
              <a:t>Utveckling av en digital standardiseringsprocess, 2018/2019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v-SE" sz="2000" dirty="0" smtClean="0"/>
              <a:t>Systemkommittéer fortsätter att utvecklas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v-SE" sz="2000" dirty="0" smtClean="0"/>
              <a:t>White paper: </a:t>
            </a:r>
            <a:r>
              <a:rPr lang="sv-SE" sz="2000" dirty="0" err="1" smtClean="0"/>
              <a:t>Edge</a:t>
            </a:r>
            <a:r>
              <a:rPr lang="sv-SE" sz="2000" dirty="0" smtClean="0"/>
              <a:t> </a:t>
            </a:r>
            <a:r>
              <a:rPr lang="sv-SE" sz="2000" dirty="0" err="1" smtClean="0"/>
              <a:t>Intelligence</a:t>
            </a:r>
            <a:endParaRPr lang="sv-SE" sz="2000" dirty="0" smtClean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v-SE" sz="2000" dirty="0" smtClean="0"/>
              <a:t>Sociala medier utnyttjas i allt större utsträckning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v-SE" sz="2000" dirty="0" smtClean="0"/>
              <a:t>2016 - All </a:t>
            </a:r>
            <a:r>
              <a:rPr lang="sv-SE" sz="2000" dirty="0" err="1" smtClean="0"/>
              <a:t>time</a:t>
            </a:r>
            <a:r>
              <a:rPr lang="sv-SE" sz="2000" dirty="0" smtClean="0"/>
              <a:t> </a:t>
            </a:r>
            <a:r>
              <a:rPr lang="sv-SE" sz="2000" dirty="0" err="1" smtClean="0"/>
              <a:t>high</a:t>
            </a:r>
            <a:r>
              <a:rPr lang="sv-SE" sz="2000" dirty="0" smtClean="0"/>
              <a:t>: 585 standarder publicerade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v-SE" sz="2000" dirty="0" smtClean="0"/>
              <a:t>2017 – förväntas bli ännu högre!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v-SE" sz="2000" dirty="0" smtClean="0"/>
              <a:t>203 TC/SC, ca 1400 arbetsgrupper, 7200 gällande standarder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762249"/>
            <a:ext cx="2108257" cy="29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63066" y="877280"/>
            <a:ext cx="8353425" cy="1324360"/>
          </a:xfrm>
        </p:spPr>
        <p:txBody>
          <a:bodyPr/>
          <a:lstStyle/>
          <a:p>
            <a:r>
              <a:rPr lang="sv-SE" b="0" dirty="0" smtClean="0"/>
              <a:t>IECs nya standardiseringsområden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359532" y="432000"/>
            <a:ext cx="475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IEC</a:t>
            </a:r>
            <a:endParaRPr lang="sv-SE" dirty="0"/>
          </a:p>
        </p:txBody>
      </p:sp>
      <p:sp>
        <p:nvSpPr>
          <p:cNvPr id="8" name="Platshållare för innehåll 5"/>
          <p:cNvSpPr>
            <a:spLocks noGrp="1"/>
          </p:cNvSpPr>
          <p:nvPr>
            <p:ph idx="1"/>
          </p:nvPr>
        </p:nvSpPr>
        <p:spPr>
          <a:xfrm>
            <a:off x="395288" y="1777380"/>
            <a:ext cx="8353425" cy="3672508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IEC TC 120, </a:t>
            </a:r>
            <a:r>
              <a:rPr lang="en-US" dirty="0"/>
              <a:t>Electrical Energy Storage (EES) Systems</a:t>
            </a:r>
            <a:endParaRPr lang="sv-SE" dirty="0" smtClean="0"/>
          </a:p>
          <a:p>
            <a:r>
              <a:rPr lang="sv-SE" dirty="0" smtClean="0"/>
              <a:t>IEC TC 122, </a:t>
            </a:r>
            <a:r>
              <a:rPr lang="sv-SE" dirty="0"/>
              <a:t>UHV AC transmission systems</a:t>
            </a:r>
            <a:endParaRPr lang="sv-SE" dirty="0" smtClean="0"/>
          </a:p>
          <a:p>
            <a:r>
              <a:rPr lang="sv-SE" dirty="0" smtClean="0"/>
              <a:t>IEC TC 123, </a:t>
            </a:r>
            <a:r>
              <a:rPr lang="en-US" dirty="0"/>
              <a:t>Standardization of the management of assets in power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IEC TC 124, </a:t>
            </a:r>
            <a:r>
              <a:rPr lang="sv-SE" dirty="0" err="1"/>
              <a:t>Wearable</a:t>
            </a:r>
            <a:r>
              <a:rPr lang="sv-SE" dirty="0"/>
              <a:t> Electronic </a:t>
            </a:r>
            <a:r>
              <a:rPr lang="sv-SE" dirty="0" err="1"/>
              <a:t>Devices</a:t>
            </a:r>
            <a:r>
              <a:rPr lang="sv-SE" dirty="0"/>
              <a:t> and </a:t>
            </a:r>
            <a:r>
              <a:rPr lang="sv-SE" dirty="0" smtClean="0"/>
              <a:t>Technologies</a:t>
            </a:r>
            <a:endParaRPr lang="sv-SE" dirty="0"/>
          </a:p>
          <a:p>
            <a:r>
              <a:rPr lang="sv-SE" dirty="0" smtClean="0"/>
              <a:t>IEC </a:t>
            </a:r>
            <a:r>
              <a:rPr lang="sv-SE" dirty="0" err="1" smtClean="0"/>
              <a:t>SyC</a:t>
            </a:r>
            <a:r>
              <a:rPr lang="sv-SE" dirty="0" smtClean="0"/>
              <a:t> AAL, </a:t>
            </a:r>
            <a:r>
              <a:rPr lang="sv-SE" dirty="0"/>
              <a:t>Active </a:t>
            </a:r>
            <a:r>
              <a:rPr lang="sv-SE" dirty="0" err="1"/>
              <a:t>Assisted</a:t>
            </a:r>
            <a:r>
              <a:rPr lang="sv-SE" dirty="0"/>
              <a:t> </a:t>
            </a:r>
            <a:r>
              <a:rPr lang="sv-SE" dirty="0" err="1" smtClean="0"/>
              <a:t>Living</a:t>
            </a:r>
            <a:endParaRPr lang="sv-SE" dirty="0" smtClean="0"/>
          </a:p>
          <a:p>
            <a:r>
              <a:rPr lang="sv-SE" dirty="0" smtClean="0"/>
              <a:t>IEC </a:t>
            </a:r>
            <a:r>
              <a:rPr lang="sv-SE" dirty="0" err="1" smtClean="0"/>
              <a:t>SyC</a:t>
            </a:r>
            <a:r>
              <a:rPr lang="sv-SE" dirty="0" smtClean="0"/>
              <a:t> Smart </a:t>
            </a:r>
            <a:r>
              <a:rPr lang="sv-SE" dirty="0" err="1" smtClean="0"/>
              <a:t>Cities</a:t>
            </a:r>
            <a:r>
              <a:rPr lang="sv-SE" dirty="0" smtClean="0"/>
              <a:t>, </a:t>
            </a:r>
            <a:r>
              <a:rPr lang="en-US" dirty="0" err="1"/>
              <a:t>Electrotechnical</a:t>
            </a:r>
            <a:r>
              <a:rPr lang="en-US" dirty="0"/>
              <a:t> aspects of Smart </a:t>
            </a:r>
            <a:r>
              <a:rPr lang="en-US" dirty="0" smtClean="0"/>
              <a:t>Cities</a:t>
            </a:r>
          </a:p>
          <a:p>
            <a:r>
              <a:rPr lang="en-US" dirty="0" smtClean="0"/>
              <a:t>IEC </a:t>
            </a:r>
            <a:r>
              <a:rPr lang="en-US" dirty="0" err="1" smtClean="0"/>
              <a:t>SyC</a:t>
            </a:r>
            <a:r>
              <a:rPr lang="en-US" dirty="0" smtClean="0"/>
              <a:t> Smart Grid/Smart Energy</a:t>
            </a:r>
          </a:p>
          <a:p>
            <a:r>
              <a:rPr lang="en-US" dirty="0" smtClean="0"/>
              <a:t>IEC </a:t>
            </a:r>
            <a:r>
              <a:rPr lang="en-US" dirty="0" err="1" smtClean="0"/>
              <a:t>SyC</a:t>
            </a:r>
            <a:r>
              <a:rPr lang="en-US" dirty="0" smtClean="0"/>
              <a:t> LVDC, Low Voltage Direct Current for Electricity Access</a:t>
            </a:r>
          </a:p>
          <a:p>
            <a:r>
              <a:rPr lang="en-US" dirty="0" smtClean="0"/>
              <a:t>IEC </a:t>
            </a:r>
            <a:r>
              <a:rPr lang="en-US" dirty="0" err="1" smtClean="0"/>
              <a:t>SyC</a:t>
            </a:r>
            <a:r>
              <a:rPr lang="en-US" dirty="0" smtClean="0"/>
              <a:t> Smart Manufacturing, (</a:t>
            </a:r>
            <a:r>
              <a:rPr lang="en-US" dirty="0" err="1" smtClean="0"/>
              <a:t>början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2018)</a:t>
            </a:r>
          </a:p>
          <a:p>
            <a:r>
              <a:rPr lang="en-US" dirty="0" smtClean="0"/>
              <a:t>ISO/IEC JTC 1/SC 41 Internet of Things (</a:t>
            </a:r>
            <a:r>
              <a:rPr lang="en-US" dirty="0" err="1" smtClean="0"/>
              <a:t>IoT</a:t>
            </a:r>
            <a:r>
              <a:rPr lang="en-US" dirty="0" smtClean="0"/>
              <a:t>) and related technologies</a:t>
            </a:r>
          </a:p>
          <a:p>
            <a:r>
              <a:rPr lang="en-US" dirty="0" smtClean="0"/>
              <a:t>ISO/IEC JTC 1/SC 42 Artificial Intelligence (</a:t>
            </a:r>
            <a:r>
              <a:rPr lang="en-US" dirty="0" err="1" smtClean="0"/>
              <a:t>början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2018)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3"/>
          <a:stretch>
            <a:fillRect/>
          </a:stretch>
        </p:blipFill>
        <p:spPr>
          <a:xfrm>
            <a:off x="6552220" y="861966"/>
            <a:ext cx="2591780" cy="16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289" y="1782856"/>
            <a:ext cx="5292835" cy="3246315"/>
          </a:xfrm>
        </p:spPr>
        <p:txBody>
          <a:bodyPr>
            <a:normAutofit/>
          </a:bodyPr>
          <a:lstStyle/>
          <a:p>
            <a:r>
              <a:rPr lang="sv-SE" dirty="0"/>
              <a:t>Serbien nytt medlemsland 1/1 </a:t>
            </a:r>
            <a:r>
              <a:rPr lang="sv-SE" dirty="0" smtClean="0"/>
              <a:t>2017</a:t>
            </a:r>
          </a:p>
          <a:p>
            <a:r>
              <a:rPr lang="sv-SE" dirty="0" smtClean="0"/>
              <a:t>CENELEC –  nu 34 medlemsländer – ca 600 miljoner människor </a:t>
            </a:r>
            <a:endParaRPr lang="sv-SE" dirty="0"/>
          </a:p>
          <a:p>
            <a:r>
              <a:rPr lang="sv-SE" dirty="0" smtClean="0"/>
              <a:t>Digitaliseringen är högsta punkt på agendan</a:t>
            </a:r>
            <a:endParaRPr lang="sv-SE" dirty="0"/>
          </a:p>
          <a:p>
            <a:r>
              <a:rPr lang="sv-SE" dirty="0" smtClean="0"/>
              <a:t>Samarbete med IEC – reviderat samarbetsavtal</a:t>
            </a:r>
            <a:endParaRPr lang="sv-SE" dirty="0"/>
          </a:p>
          <a:p>
            <a:r>
              <a:rPr lang="sv-SE" dirty="0" smtClean="0"/>
              <a:t>Samarbete med EU-KOM för reducering av antalet icke harmoniserade standarder</a:t>
            </a:r>
          </a:p>
          <a:p>
            <a:r>
              <a:rPr lang="sv-SE" dirty="0" smtClean="0"/>
              <a:t>Flytt av huvudkontoret i Bryssel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879213"/>
            <a:ext cx="8353425" cy="825762"/>
          </a:xfrm>
        </p:spPr>
        <p:txBody>
          <a:bodyPr/>
          <a:lstStyle/>
          <a:p>
            <a:r>
              <a:rPr lang="sv-SE" b="0" dirty="0" smtClean="0"/>
              <a:t>CENELEC 2017</a:t>
            </a:r>
            <a:endParaRPr lang="sv-SE" b="0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r="33331"/>
          <a:stretch/>
        </p:blipFill>
        <p:spPr/>
      </p:pic>
      <p:sp>
        <p:nvSpPr>
          <p:cNvPr id="7" name="Rektangel 6"/>
          <p:cNvSpPr/>
          <p:nvPr/>
        </p:nvSpPr>
        <p:spPr>
          <a:xfrm>
            <a:off x="360000" y="432000"/>
            <a:ext cx="10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CENELEC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11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CENELEC </a:t>
            </a:r>
            <a:r>
              <a:rPr lang="sv-SE" b="0" dirty="0" smtClean="0"/>
              <a:t>2016/2017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395289" y="1704975"/>
            <a:ext cx="4321174" cy="374491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2016 - 429 standarder publicerade</a:t>
            </a:r>
          </a:p>
          <a:p>
            <a:r>
              <a:rPr lang="sv-SE" dirty="0" smtClean="0"/>
              <a:t>6900 Europastandarder (EN) från CENELEC är lika inom alla EU-länder</a:t>
            </a:r>
          </a:p>
          <a:p>
            <a:r>
              <a:rPr lang="sv-SE" dirty="0" smtClean="0"/>
              <a:t>75 % (5200 av 6900) är identiska eller </a:t>
            </a:r>
            <a:br>
              <a:rPr lang="sv-SE" dirty="0" smtClean="0"/>
            </a:br>
            <a:r>
              <a:rPr lang="sv-SE" dirty="0" smtClean="0"/>
              <a:t>baserade på IEC-standarder</a:t>
            </a:r>
          </a:p>
          <a:p>
            <a:r>
              <a:rPr lang="sv-SE" dirty="0" smtClean="0"/>
              <a:t>EU använder standarder som stöd i det legala regelverket</a:t>
            </a:r>
          </a:p>
          <a:p>
            <a:r>
              <a:rPr lang="sv-SE" dirty="0" smtClean="0"/>
              <a:t>24 % (1700 av 6900) är direktivs- </a:t>
            </a:r>
            <a:br>
              <a:rPr lang="sv-SE" dirty="0" smtClean="0"/>
            </a:br>
            <a:r>
              <a:rPr lang="sv-SE" dirty="0" smtClean="0"/>
              <a:t>eller förordningsbundna till </a:t>
            </a:r>
            <a:br>
              <a:rPr lang="sv-SE" dirty="0" smtClean="0"/>
            </a:br>
            <a:r>
              <a:rPr lang="sv-SE" dirty="0" smtClean="0"/>
              <a:t>EUs legala regelverk.</a:t>
            </a:r>
          </a:p>
          <a:p>
            <a:r>
              <a:rPr lang="sv-SE" dirty="0" smtClean="0"/>
              <a:t>79 TC/SC och ca 300 arbetsgrupper</a:t>
            </a:r>
          </a:p>
          <a:p>
            <a:endParaRPr lang="sv-SE" dirty="0"/>
          </a:p>
        </p:txBody>
      </p:sp>
      <p:pic>
        <p:nvPicPr>
          <p:cNvPr id="6" name="Platshållare för bild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11562" r="32325" b="11562"/>
          <a:stretch/>
        </p:blipFill>
        <p:spPr>
          <a:xfrm>
            <a:off x="4716463" y="1704974"/>
            <a:ext cx="4032251" cy="37449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/>
          <p:cNvSpPr/>
          <p:nvPr/>
        </p:nvSpPr>
        <p:spPr>
          <a:xfrm>
            <a:off x="360000" y="432000"/>
            <a:ext cx="10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CENELEC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03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r="19160"/>
          <a:stretch/>
        </p:blipFill>
        <p:spPr/>
      </p:pic>
      <p:sp>
        <p:nvSpPr>
          <p:cNvPr id="6" name="Rektangel 5"/>
          <p:cNvSpPr/>
          <p:nvPr/>
        </p:nvSpPr>
        <p:spPr>
          <a:xfrm>
            <a:off x="360000" y="432000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SEK</a:t>
            </a:r>
            <a:endParaRPr lang="sv-SE" dirty="0"/>
          </a:p>
        </p:txBody>
      </p:sp>
      <p:sp>
        <p:nvSpPr>
          <p:cNvPr id="9" name="Rubrik 6"/>
          <p:cNvSpPr>
            <a:spLocks noGrp="1"/>
          </p:cNvSpPr>
          <p:nvPr>
            <p:ph type="title"/>
          </p:nvPr>
        </p:nvSpPr>
        <p:spPr>
          <a:xfrm>
            <a:off x="395288" y="879213"/>
            <a:ext cx="8353425" cy="825762"/>
          </a:xfrm>
        </p:spPr>
        <p:txBody>
          <a:bodyPr/>
          <a:lstStyle/>
          <a:p>
            <a:r>
              <a:rPr lang="sv-SE" b="0" dirty="0" smtClean="0"/>
              <a:t>SEK 2016/2017/2018</a:t>
            </a:r>
            <a:endParaRPr lang="sv-SE" dirty="0"/>
          </a:p>
        </p:txBody>
      </p:sp>
      <p:sp>
        <p:nvSpPr>
          <p:cNvPr id="10" name="Platshållare för innehåll 7"/>
          <p:cNvSpPr>
            <a:spLocks noGrp="1"/>
          </p:cNvSpPr>
          <p:nvPr>
            <p:ph idx="1"/>
          </p:nvPr>
        </p:nvSpPr>
        <p:spPr>
          <a:xfrm>
            <a:off x="395289" y="1704975"/>
            <a:ext cx="4321174" cy="3744913"/>
          </a:xfrm>
        </p:spPr>
        <p:txBody>
          <a:bodyPr>
            <a:normAutofit/>
          </a:bodyPr>
          <a:lstStyle/>
          <a:p>
            <a:r>
              <a:rPr lang="sv-SE" dirty="0" smtClean="0"/>
              <a:t>Ny SEK strategi 2017</a:t>
            </a:r>
          </a:p>
          <a:p>
            <a:r>
              <a:rPr lang="sv-SE" dirty="0" smtClean="0"/>
              <a:t>2016 – 459 standarder publicerade</a:t>
            </a:r>
          </a:p>
          <a:p>
            <a:r>
              <a:rPr lang="sv-SE" dirty="0" smtClean="0"/>
              <a:t>Ca 7500 gällande standarder</a:t>
            </a:r>
          </a:p>
          <a:p>
            <a:r>
              <a:rPr lang="sv-SE" dirty="0" smtClean="0"/>
              <a:t>95 TK/SK</a:t>
            </a:r>
          </a:p>
          <a:p>
            <a:r>
              <a:rPr lang="sv-SE" dirty="0" smtClean="0"/>
              <a:t>Nya TK/SK 2017/2018</a:t>
            </a:r>
          </a:p>
          <a:p>
            <a:pPr lvl="1"/>
            <a:r>
              <a:rPr lang="sv-SE" dirty="0" smtClean="0"/>
              <a:t>TK 123 Förvaltning av kraftsystem (2017)</a:t>
            </a:r>
          </a:p>
          <a:p>
            <a:pPr lvl="1"/>
            <a:r>
              <a:rPr lang="sv-SE" dirty="0" smtClean="0"/>
              <a:t>TK Internet of </a:t>
            </a:r>
            <a:r>
              <a:rPr lang="sv-SE" dirty="0" err="1" smtClean="0"/>
              <a:t>Things</a:t>
            </a:r>
            <a:r>
              <a:rPr lang="sv-SE" dirty="0"/>
              <a:t> </a:t>
            </a:r>
            <a:r>
              <a:rPr lang="sv-SE" dirty="0" smtClean="0"/>
              <a:t>(2018)</a:t>
            </a:r>
          </a:p>
          <a:p>
            <a:pPr lvl="1"/>
            <a:r>
              <a:rPr lang="sv-SE" dirty="0" smtClean="0"/>
              <a:t>SK Smart Tillverkning (2018)</a:t>
            </a:r>
          </a:p>
          <a:p>
            <a:r>
              <a:rPr lang="sv-SE" dirty="0" smtClean="0"/>
              <a:t>Planering inför IEC GM 2020, Stockholm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49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95289" y="877889"/>
            <a:ext cx="5976912" cy="750529"/>
          </a:xfrm>
        </p:spPr>
        <p:txBody>
          <a:bodyPr/>
          <a:lstStyle/>
          <a:p>
            <a:r>
              <a:rPr lang="sv-SE" b="0" dirty="0" smtClean="0"/>
              <a:t>Framgångsberättelser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Varje publicerad standard är en framgång och är ett bevis på att standardiseringen</a:t>
            </a:r>
            <a:endParaRPr lang="sv-SE" b="1" dirty="0"/>
          </a:p>
          <a:p>
            <a:r>
              <a:rPr lang="sv-SE" dirty="0"/>
              <a:t>är </a:t>
            </a:r>
            <a:r>
              <a:rPr lang="sv-SE" dirty="0" smtClean="0"/>
              <a:t>en </a:t>
            </a:r>
            <a:r>
              <a:rPr lang="sv-SE" dirty="0"/>
              <a:t>oberoende och </a:t>
            </a:r>
            <a:r>
              <a:rPr lang="sv-SE" dirty="0" smtClean="0"/>
              <a:t>fungerande marknadsdriven samarbetsplattformen</a:t>
            </a:r>
          </a:p>
          <a:p>
            <a:r>
              <a:rPr lang="sv-SE" dirty="0"/>
              <a:t>ä</a:t>
            </a:r>
            <a:r>
              <a:rPr lang="sv-SE" dirty="0" smtClean="0"/>
              <a:t>r öppen för alla</a:t>
            </a:r>
            <a:endParaRPr lang="sv-SE" dirty="0"/>
          </a:p>
          <a:p>
            <a:r>
              <a:rPr lang="sv-SE" dirty="0"/>
              <a:t>sätter tekniska regler för framtidens </a:t>
            </a:r>
            <a:r>
              <a:rPr lang="sv-SE" dirty="0" smtClean="0"/>
              <a:t>marknader</a:t>
            </a:r>
          </a:p>
          <a:p>
            <a:r>
              <a:rPr lang="sv-SE" dirty="0" smtClean="0"/>
              <a:t>är </a:t>
            </a:r>
            <a:r>
              <a:rPr lang="sv-SE" dirty="0"/>
              <a:t>ett strategiskt verktyg för företag och andra </a:t>
            </a:r>
            <a:r>
              <a:rPr lang="sv-SE" dirty="0" smtClean="0"/>
              <a:t>intressenter</a:t>
            </a:r>
          </a:p>
          <a:p>
            <a:r>
              <a:rPr lang="sv-SE" dirty="0" smtClean="0"/>
              <a:t>…</a:t>
            </a:r>
            <a:endParaRPr lang="sv-SE" dirty="0"/>
          </a:p>
          <a:p>
            <a:endParaRPr lang="sv-SE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t="8672" r="13663"/>
          <a:stretch/>
        </p:blipFill>
        <p:spPr/>
      </p:pic>
      <p:sp>
        <p:nvSpPr>
          <p:cNvPr id="6" name="Rektangel 5"/>
          <p:cNvSpPr/>
          <p:nvPr/>
        </p:nvSpPr>
        <p:spPr>
          <a:xfrm>
            <a:off x="360000" y="432000"/>
            <a:ext cx="313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Standarder och Standardisering</a:t>
            </a:r>
          </a:p>
        </p:txBody>
      </p:sp>
    </p:spTree>
    <p:extLst>
      <p:ext uri="{BB962C8B-B14F-4D97-AF65-F5344CB8AC3E}">
        <p14:creationId xmlns:p14="http://schemas.microsoft.com/office/powerpoint/2010/main" val="42415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>
            <a:fillRect/>
          </a:stretch>
        </p:blipFill>
        <p:spPr bwMode="auto">
          <a:xfrm>
            <a:off x="4572000" y="877889"/>
            <a:ext cx="4572000" cy="48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95289" y="877889"/>
            <a:ext cx="5976912" cy="825762"/>
          </a:xfrm>
        </p:spPr>
        <p:txBody>
          <a:bodyPr/>
          <a:lstStyle/>
          <a:p>
            <a:r>
              <a:rPr lang="sv-SE" b="0" dirty="0" smtClean="0"/>
              <a:t>Tillsammans kan vi göra skillnad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395289" y="1827429"/>
            <a:ext cx="5161669" cy="3744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Standarder och Standardiseringen i </a:t>
            </a:r>
            <a:r>
              <a:rPr lang="sv-SE" b="1" dirty="0" smtClean="0"/>
              <a:t>framtiden…</a:t>
            </a:r>
            <a:endParaRPr lang="sv-SE" b="1" dirty="0"/>
          </a:p>
          <a:p>
            <a:r>
              <a:rPr lang="sv-SE" dirty="0" smtClean="0"/>
              <a:t>motverkar </a:t>
            </a:r>
            <a:r>
              <a:rPr lang="sv-SE" dirty="0"/>
              <a:t>tekniska handelshinder </a:t>
            </a:r>
            <a:r>
              <a:rPr lang="sv-SE" dirty="0" smtClean="0"/>
              <a:t>och </a:t>
            </a:r>
            <a:br>
              <a:rPr lang="sv-SE" dirty="0" smtClean="0"/>
            </a:br>
            <a:r>
              <a:rPr lang="sv-SE" dirty="0" smtClean="0"/>
              <a:t>öppnar </a:t>
            </a:r>
            <a:r>
              <a:rPr lang="sv-SE" dirty="0"/>
              <a:t>nya marknader och </a:t>
            </a:r>
            <a:r>
              <a:rPr lang="sv-SE" dirty="0" smtClean="0"/>
              <a:t>områden</a:t>
            </a:r>
          </a:p>
          <a:p>
            <a:r>
              <a:rPr lang="sv-SE" dirty="0"/>
              <a:t>m</a:t>
            </a:r>
            <a:r>
              <a:rPr lang="sv-SE" dirty="0" smtClean="0"/>
              <a:t>öjliggör interoperabla lösningar</a:t>
            </a:r>
            <a:endParaRPr lang="sv-SE" dirty="0"/>
          </a:p>
          <a:p>
            <a:r>
              <a:rPr lang="sv-SE" dirty="0"/>
              <a:t>ö</a:t>
            </a:r>
            <a:r>
              <a:rPr lang="sv-SE" dirty="0" smtClean="0"/>
              <a:t>kar affärsnyttan genom rationalisering och kostnadseffektivitet</a:t>
            </a:r>
          </a:p>
          <a:p>
            <a:r>
              <a:rPr lang="sv-SE" dirty="0"/>
              <a:t>s</a:t>
            </a:r>
            <a:r>
              <a:rPr lang="sv-SE" dirty="0" smtClean="0"/>
              <a:t>kapar långsiktig och strategisk utveckling</a:t>
            </a:r>
          </a:p>
          <a:p>
            <a:r>
              <a:rPr lang="sv-SE" dirty="0" smtClean="0"/>
              <a:t>…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360000" y="432000"/>
            <a:ext cx="3455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Standarder och Standardisering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28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/>
          <p:cNvSpPr>
            <a:spLocks noGrp="1"/>
          </p:cNvSpPr>
          <p:nvPr>
            <p:ph type="ctrTitle"/>
          </p:nvPr>
        </p:nvSpPr>
        <p:spPr>
          <a:xfrm>
            <a:off x="395288" y="1289003"/>
            <a:ext cx="6877012" cy="1568497"/>
          </a:xfrm>
        </p:spPr>
        <p:txBody>
          <a:bodyPr/>
          <a:lstStyle/>
          <a:p>
            <a:r>
              <a:rPr lang="sv-SE" dirty="0" smtClean="0"/>
              <a:t>Tack!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16" name="Underrubrik 15"/>
          <p:cNvSpPr>
            <a:spLocks noGrp="1"/>
          </p:cNvSpPr>
          <p:nvPr>
            <p:ph type="subTitle" idx="1"/>
          </p:nvPr>
        </p:nvSpPr>
        <p:spPr>
          <a:xfrm>
            <a:off x="395288" y="2065412"/>
            <a:ext cx="4176708" cy="3412523"/>
          </a:xfrm>
        </p:spPr>
        <p:txBody>
          <a:bodyPr/>
          <a:lstStyle/>
          <a:p>
            <a:r>
              <a:rPr lang="sv-SE" sz="2000" dirty="0" smtClean="0"/>
              <a:t>Thomas </a:t>
            </a:r>
            <a:r>
              <a:rPr lang="sv-SE" sz="2000" dirty="0" err="1" smtClean="0"/>
              <a:t>Korssell</a:t>
            </a:r>
            <a:r>
              <a:rPr lang="sv-SE" sz="2000" dirty="0" smtClean="0"/>
              <a:t>, VD, </a:t>
            </a:r>
          </a:p>
          <a:p>
            <a:r>
              <a:rPr lang="sv-SE" sz="2000" dirty="0" smtClean="0"/>
              <a:t>SEK </a:t>
            </a:r>
            <a:r>
              <a:rPr lang="sv-SE" sz="2000" dirty="0"/>
              <a:t>Svensk Elstandard</a:t>
            </a:r>
            <a:endParaRPr lang="sv-SE" sz="2000" dirty="0" smtClean="0"/>
          </a:p>
          <a:p>
            <a:r>
              <a:rPr lang="sv-SE" sz="2000" dirty="0" smtClean="0"/>
              <a:t>thomas.korssell@elstandard.se</a:t>
            </a:r>
          </a:p>
          <a:p>
            <a:r>
              <a:rPr lang="sv-SE" sz="2000" dirty="0" smtClean="0"/>
              <a:t>www.elstandard.se</a:t>
            </a:r>
          </a:p>
          <a:p>
            <a:r>
              <a:rPr lang="sv-SE" sz="2000" dirty="0" smtClean="0"/>
              <a:t>www.iec.ch</a:t>
            </a:r>
            <a:endParaRPr lang="sv-SE" sz="2000" dirty="0"/>
          </a:p>
          <a:p>
            <a:r>
              <a:rPr lang="sv-SE" sz="2000" dirty="0" smtClean="0"/>
              <a:t>www.cenelec.eu</a:t>
            </a:r>
            <a:endParaRPr lang="sv-SE" sz="2000" dirty="0"/>
          </a:p>
          <a:p>
            <a:endParaRPr lang="sv-SE" sz="2000" dirty="0" smtClean="0"/>
          </a:p>
          <a:p>
            <a:endParaRPr lang="sv-SE" dirty="0"/>
          </a:p>
        </p:txBody>
      </p:sp>
      <p:pic>
        <p:nvPicPr>
          <p:cNvPr id="33" name="Picture 4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5275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395289" y="4009628"/>
            <a:ext cx="3312045" cy="1032384"/>
          </a:xfrm>
          <a:prstGeom prst="rect">
            <a:avLst/>
          </a:prstGeom>
          <a:noFill/>
        </p:spPr>
        <p:txBody>
          <a:bodyPr wrap="square" lIns="0" tIns="0" rIns="0" bIns="108000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  <a:latin typeface="Calibri Light" panose="020F0302020204030204" pitchFamily="34" charset="0"/>
              </a:rPr>
              <a:t>Någon kort ingress kan man ha här</a:t>
            </a:r>
          </a:p>
        </p:txBody>
      </p:sp>
    </p:spTree>
    <p:extLst>
      <p:ext uri="{BB962C8B-B14F-4D97-AF65-F5344CB8AC3E}">
        <p14:creationId xmlns:p14="http://schemas.microsoft.com/office/powerpoint/2010/main" val="398163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Energiforsk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2017-11-09</a:t>
            </a:r>
            <a:endParaRPr lang="sv-SE" dirty="0"/>
          </a:p>
        </p:txBody>
      </p:sp>
      <p:sp>
        <p:nvSpPr>
          <p:cNvPr id="16" name="Underrubrik 15"/>
          <p:cNvSpPr>
            <a:spLocks noGrp="1"/>
          </p:cNvSpPr>
          <p:nvPr>
            <p:ph type="subTitle" idx="1"/>
          </p:nvPr>
        </p:nvSpPr>
        <p:spPr>
          <a:xfrm>
            <a:off x="395288" y="2857500"/>
            <a:ext cx="4176708" cy="1196532"/>
          </a:xfrm>
        </p:spPr>
        <p:txBody>
          <a:bodyPr/>
          <a:lstStyle/>
          <a:p>
            <a:r>
              <a:rPr lang="sv-SE" sz="1800" dirty="0" smtClean="0"/>
              <a:t>Thomas </a:t>
            </a:r>
            <a:r>
              <a:rPr lang="sv-SE" sz="1800" dirty="0" err="1" smtClean="0"/>
              <a:t>Korssell</a:t>
            </a:r>
            <a:r>
              <a:rPr lang="sv-SE" sz="1800" dirty="0" smtClean="0"/>
              <a:t>, VD,</a:t>
            </a:r>
            <a:br>
              <a:rPr lang="sv-SE" sz="1800" dirty="0" smtClean="0"/>
            </a:br>
            <a:r>
              <a:rPr lang="sv-SE" sz="1800" dirty="0" smtClean="0"/>
              <a:t>SEK </a:t>
            </a:r>
            <a:r>
              <a:rPr lang="sv-SE" sz="1800" dirty="0"/>
              <a:t>Svensk Elstandard</a:t>
            </a:r>
            <a:endParaRPr lang="sv-SE" sz="1800" dirty="0" smtClean="0"/>
          </a:p>
          <a:p>
            <a:endParaRPr lang="sv-SE" dirty="0"/>
          </a:p>
        </p:txBody>
      </p:sp>
      <p:pic>
        <p:nvPicPr>
          <p:cNvPr id="3" name="Platshållare för bild 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8"/>
          <a:stretch/>
        </p:blipFill>
        <p:spPr/>
      </p:pic>
    </p:spTree>
    <p:extLst>
      <p:ext uri="{BB962C8B-B14F-4D97-AF65-F5344CB8AC3E}">
        <p14:creationId xmlns:p14="http://schemas.microsoft.com/office/powerpoint/2010/main" val="3290472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ubrik 40"/>
          <p:cNvSpPr>
            <a:spLocks noGrp="1"/>
          </p:cNvSpPr>
          <p:nvPr>
            <p:ph type="title"/>
          </p:nvPr>
        </p:nvSpPr>
        <p:spPr>
          <a:xfrm>
            <a:off x="1151620" y="2173424"/>
            <a:ext cx="7020780" cy="1900896"/>
          </a:xfrm>
        </p:spPr>
        <p:txBody>
          <a:bodyPr/>
          <a:lstStyle/>
          <a:p>
            <a:r>
              <a:rPr lang="en-GB" dirty="0" err="1" smtClean="0"/>
              <a:t>Standardisering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innovation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nya</a:t>
            </a:r>
            <a:r>
              <a:rPr lang="en-GB" dirty="0" smtClean="0"/>
              <a:t> </a:t>
            </a:r>
            <a:r>
              <a:rPr lang="en-GB" dirty="0" err="1" smtClean="0"/>
              <a:t>teknikområden</a:t>
            </a:r>
            <a:r>
              <a:rPr lang="en-GB" dirty="0" smtClean="0"/>
              <a:t> </a:t>
            </a:r>
            <a:endParaRPr lang="sv-SE" dirty="0"/>
          </a:p>
        </p:txBody>
      </p:sp>
      <p:pic>
        <p:nvPicPr>
          <p:cNvPr id="3" name="Platshållare för bild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6" b="10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9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95289" y="877889"/>
            <a:ext cx="5976912" cy="2820154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b="0" dirty="0" smtClean="0"/>
              <a:t>Standardisering </a:t>
            </a:r>
            <a:r>
              <a:rPr lang="sv-SE" b="0" dirty="0"/>
              <a:t>och standarder ger framtidsmöjligheter!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t="8672" r="13663"/>
          <a:stretch/>
        </p:blipFill>
        <p:spPr/>
      </p:pic>
      <p:sp>
        <p:nvSpPr>
          <p:cNvPr id="6" name="Rektangel 5"/>
          <p:cNvSpPr/>
          <p:nvPr/>
        </p:nvSpPr>
        <p:spPr>
          <a:xfrm>
            <a:off x="360000" y="432000"/>
            <a:ext cx="165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Standardisering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90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Rak 97"/>
          <p:cNvCxnSpPr/>
          <p:nvPr/>
        </p:nvCxnSpPr>
        <p:spPr>
          <a:xfrm flipV="1">
            <a:off x="5700851" y="2915082"/>
            <a:ext cx="0" cy="882243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ak 98"/>
          <p:cNvCxnSpPr/>
          <p:nvPr/>
        </p:nvCxnSpPr>
        <p:spPr>
          <a:xfrm flipV="1">
            <a:off x="3780881" y="2900836"/>
            <a:ext cx="0" cy="882243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72"/>
          <p:cNvCxnSpPr/>
          <p:nvPr/>
        </p:nvCxnSpPr>
        <p:spPr>
          <a:xfrm flipV="1">
            <a:off x="7235301" y="2940919"/>
            <a:ext cx="1" cy="168432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spc="-5" dirty="0" smtClean="0"/>
              <a:t>Uppbyggnad</a:t>
            </a:r>
            <a:endParaRPr lang="sv-SE" b="0" spc="-5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endParaRPr lang="sv-SE" b="1" dirty="0" smtClean="0"/>
          </a:p>
          <a:p>
            <a:pPr>
              <a:buClr>
                <a:schemeClr val="tx2"/>
              </a:buClr>
            </a:pPr>
            <a:endParaRPr lang="sv-SE" dirty="0" smtClean="0"/>
          </a:p>
          <a:p>
            <a:pPr>
              <a:buClr>
                <a:schemeClr val="tx2"/>
              </a:buClr>
            </a:pPr>
            <a:r>
              <a:rPr lang="sv-SE" dirty="0" smtClean="0"/>
              <a:t>Global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Europa</a:t>
            </a:r>
          </a:p>
          <a:p>
            <a:pPr marL="0" indent="0">
              <a:buNone/>
            </a:pPr>
            <a:endParaRPr lang="sv-SE" dirty="0"/>
          </a:p>
          <a:p>
            <a:pPr>
              <a:buClr>
                <a:schemeClr val="accent2"/>
              </a:buClr>
            </a:pPr>
            <a:r>
              <a:rPr lang="sv-SE" dirty="0" smtClean="0"/>
              <a:t>Sverige</a:t>
            </a:r>
            <a:endParaRPr lang="sv-SE" dirty="0"/>
          </a:p>
        </p:txBody>
      </p:sp>
      <p:cxnSp>
        <p:nvCxnSpPr>
          <p:cNvPr id="37" name="Rak 36"/>
          <p:cNvCxnSpPr/>
          <p:nvPr/>
        </p:nvCxnSpPr>
        <p:spPr>
          <a:xfrm flipH="1" flipV="1">
            <a:off x="7465876" y="1903128"/>
            <a:ext cx="6750" cy="92194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/>
        </p:nvCxnSpPr>
        <p:spPr>
          <a:xfrm flipH="1">
            <a:off x="3422253" y="1903127"/>
            <a:ext cx="4046998" cy="753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/>
        </p:nvCxnSpPr>
        <p:spPr>
          <a:xfrm flipH="1" flipV="1">
            <a:off x="3418878" y="1903127"/>
            <a:ext cx="6750" cy="92194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/>
        </p:nvCxnSpPr>
        <p:spPr>
          <a:xfrm flipH="1" flipV="1">
            <a:off x="5432361" y="1937608"/>
            <a:ext cx="6750" cy="92194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/>
        </p:nvCxnSpPr>
        <p:spPr>
          <a:xfrm flipH="1">
            <a:off x="3778918" y="2823360"/>
            <a:ext cx="32021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k 62"/>
          <p:cNvCxnSpPr/>
          <p:nvPr/>
        </p:nvCxnSpPr>
        <p:spPr>
          <a:xfrm flipV="1">
            <a:off x="7572821" y="3902421"/>
            <a:ext cx="0" cy="882243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4"/>
          <p:cNvSpPr txBox="1"/>
          <p:nvPr/>
        </p:nvSpPr>
        <p:spPr>
          <a:xfrm>
            <a:off x="4961507" y="1705372"/>
            <a:ext cx="988777" cy="395511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72000" tIns="36000" rIns="72000" bIns="36000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1400" spc="-10" dirty="0" smtClean="0">
                <a:solidFill>
                  <a:srgbClr val="FFFFFF"/>
                </a:solidFill>
                <a:cs typeface="Arial"/>
              </a:rPr>
              <a:t>WTO/ TBT</a:t>
            </a:r>
            <a:endParaRPr sz="1400" dirty="0">
              <a:cs typeface="Arial"/>
            </a:endParaRPr>
          </a:p>
        </p:txBody>
      </p:sp>
      <p:sp>
        <p:nvSpPr>
          <p:cNvPr id="25" name="object 11"/>
          <p:cNvSpPr txBox="1"/>
          <p:nvPr/>
        </p:nvSpPr>
        <p:spPr>
          <a:xfrm>
            <a:off x="7078433" y="4553232"/>
            <a:ext cx="988777" cy="39551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72000" tIns="36000" rIns="72000" bIns="36000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1400" spc="-25" dirty="0" smtClean="0">
                <a:solidFill>
                  <a:srgbClr val="FFFFFF"/>
                </a:solidFill>
                <a:cs typeface="Arial"/>
              </a:rPr>
              <a:t>ITS</a:t>
            </a:r>
            <a:endParaRPr lang="sv-SE" sz="1400" dirty="0">
              <a:cs typeface="Arial"/>
            </a:endParaRPr>
          </a:p>
        </p:txBody>
      </p:sp>
      <p:sp>
        <p:nvSpPr>
          <p:cNvPr id="22" name="object 4"/>
          <p:cNvSpPr txBox="1"/>
          <p:nvPr/>
        </p:nvSpPr>
        <p:spPr>
          <a:xfrm>
            <a:off x="6872799" y="2627320"/>
            <a:ext cx="988777" cy="395511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72000" tIns="36000" rIns="72000" bIns="36000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1400" spc="-10" dirty="0" smtClean="0">
                <a:solidFill>
                  <a:srgbClr val="FFFFFF"/>
                </a:solidFill>
                <a:cs typeface="Arial"/>
              </a:rPr>
              <a:t>ITU</a:t>
            </a:r>
            <a:endParaRPr sz="1400" dirty="0">
              <a:cs typeface="Arial"/>
            </a:endParaRPr>
          </a:p>
        </p:txBody>
      </p:sp>
      <p:sp>
        <p:nvSpPr>
          <p:cNvPr id="36" name="object 12"/>
          <p:cNvSpPr txBox="1"/>
          <p:nvPr/>
        </p:nvSpPr>
        <p:spPr>
          <a:xfrm>
            <a:off x="7363643" y="3718465"/>
            <a:ext cx="988777" cy="395511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72000" tIns="36000" rIns="72000" bIns="36000" rtlCol="0" anchor="ctr" anchorCtr="1">
            <a:noAutofit/>
          </a:bodyPr>
          <a:lstStyle/>
          <a:p>
            <a:pPr marR="5080" algn="ctr">
              <a:lnSpc>
                <a:spcPct val="100000"/>
              </a:lnSpc>
            </a:pPr>
            <a:r>
              <a:rPr lang="sv-SE" sz="1400" dirty="0" smtClean="0">
                <a:solidFill>
                  <a:srgbClr val="FFFFFF"/>
                </a:solidFill>
                <a:cs typeface="Arial"/>
              </a:rPr>
              <a:t>ETSI</a:t>
            </a:r>
            <a:endParaRPr sz="1400" dirty="0">
              <a:cs typeface="Arial"/>
            </a:endParaRPr>
          </a:p>
        </p:txBody>
      </p:sp>
      <p:cxnSp>
        <p:nvCxnSpPr>
          <p:cNvPr id="85" name="Rak 84"/>
          <p:cNvCxnSpPr/>
          <p:nvPr/>
        </p:nvCxnSpPr>
        <p:spPr>
          <a:xfrm flipV="1">
            <a:off x="5291085" y="2944583"/>
            <a:ext cx="1" cy="168432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85"/>
          <p:cNvCxnSpPr/>
          <p:nvPr/>
        </p:nvCxnSpPr>
        <p:spPr>
          <a:xfrm flipV="1">
            <a:off x="5679139" y="3886763"/>
            <a:ext cx="0" cy="882243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bject 11"/>
          <p:cNvSpPr txBox="1"/>
          <p:nvPr/>
        </p:nvSpPr>
        <p:spPr>
          <a:xfrm>
            <a:off x="5206463" y="4556896"/>
            <a:ext cx="988777" cy="395511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1400" spc="-25" dirty="0">
                <a:solidFill>
                  <a:srgbClr val="FFFFFF"/>
                </a:solidFill>
                <a:cs typeface="Arial"/>
              </a:rPr>
              <a:t>SEK</a:t>
            </a:r>
            <a:endParaRPr lang="sv-SE" sz="1400" dirty="0">
              <a:cs typeface="Arial"/>
            </a:endParaRPr>
          </a:p>
        </p:txBody>
      </p:sp>
      <p:sp>
        <p:nvSpPr>
          <p:cNvPr id="88" name="object 4"/>
          <p:cNvSpPr txBox="1"/>
          <p:nvPr/>
        </p:nvSpPr>
        <p:spPr>
          <a:xfrm>
            <a:off x="4965819" y="2630984"/>
            <a:ext cx="988777" cy="395511"/>
          </a:xfrm>
          <a:prstGeom prst="rect">
            <a:avLst/>
          </a:prstGeom>
          <a:solidFill>
            <a:schemeClr val="tx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1400" spc="-10" dirty="0">
                <a:solidFill>
                  <a:srgbClr val="FFFFFF"/>
                </a:solidFill>
                <a:cs typeface="Arial"/>
              </a:rPr>
              <a:t>IEC</a:t>
            </a:r>
            <a:endParaRPr sz="1400" dirty="0">
              <a:cs typeface="Arial"/>
            </a:endParaRPr>
          </a:p>
        </p:txBody>
      </p:sp>
      <p:sp>
        <p:nvSpPr>
          <p:cNvPr id="89" name="object 12"/>
          <p:cNvSpPr txBox="1"/>
          <p:nvPr/>
        </p:nvSpPr>
        <p:spPr>
          <a:xfrm>
            <a:off x="5469875" y="3722129"/>
            <a:ext cx="988777" cy="395511"/>
          </a:xfrm>
          <a:prstGeom prst="rect">
            <a:avLst/>
          </a:prstGeom>
          <a:solidFill>
            <a:schemeClr val="accent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rtlCol="0" anchor="ctr" anchorCtr="1">
            <a:noAutofit/>
          </a:bodyPr>
          <a:lstStyle/>
          <a:p>
            <a:pPr marR="5080" algn="ctr">
              <a:lnSpc>
                <a:spcPct val="100000"/>
              </a:lnSpc>
            </a:pPr>
            <a:r>
              <a:rPr lang="sv-SE" sz="1400" dirty="0">
                <a:solidFill>
                  <a:srgbClr val="FFFFFF"/>
                </a:solidFill>
                <a:cs typeface="Arial"/>
              </a:rPr>
              <a:t>CENELEC</a:t>
            </a:r>
            <a:endParaRPr sz="1400" dirty="0">
              <a:cs typeface="Arial"/>
            </a:endParaRPr>
          </a:p>
        </p:txBody>
      </p:sp>
      <p:cxnSp>
        <p:nvCxnSpPr>
          <p:cNvPr id="90" name="Rak 89"/>
          <p:cNvCxnSpPr/>
          <p:nvPr/>
        </p:nvCxnSpPr>
        <p:spPr>
          <a:xfrm flipV="1">
            <a:off x="3421443" y="2927120"/>
            <a:ext cx="1" cy="168432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k 90"/>
          <p:cNvCxnSpPr/>
          <p:nvPr/>
        </p:nvCxnSpPr>
        <p:spPr>
          <a:xfrm flipV="1">
            <a:off x="3778918" y="3869300"/>
            <a:ext cx="0" cy="882243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bject 11"/>
          <p:cNvSpPr txBox="1"/>
          <p:nvPr/>
        </p:nvSpPr>
        <p:spPr>
          <a:xfrm>
            <a:off x="3299482" y="4539433"/>
            <a:ext cx="988777" cy="39551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72000" tIns="36000" rIns="72000" bIns="36000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1400" spc="-25" dirty="0">
                <a:solidFill>
                  <a:srgbClr val="FFFFFF"/>
                </a:solidFill>
                <a:cs typeface="Arial"/>
              </a:rPr>
              <a:t>SIS</a:t>
            </a:r>
            <a:endParaRPr lang="sv-SE" sz="1400" dirty="0">
              <a:cs typeface="Arial"/>
            </a:endParaRPr>
          </a:p>
        </p:txBody>
      </p:sp>
      <p:sp>
        <p:nvSpPr>
          <p:cNvPr id="93" name="object 4"/>
          <p:cNvSpPr txBox="1"/>
          <p:nvPr/>
        </p:nvSpPr>
        <p:spPr>
          <a:xfrm>
            <a:off x="3045626" y="2613521"/>
            <a:ext cx="988777" cy="395511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72000" tIns="36000" rIns="72000" bIns="36000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1400" spc="-10" dirty="0">
                <a:solidFill>
                  <a:srgbClr val="FFFFFF"/>
                </a:solidFill>
                <a:cs typeface="Arial"/>
              </a:rPr>
              <a:t>ISO</a:t>
            </a:r>
            <a:endParaRPr sz="1400" dirty="0">
              <a:cs typeface="Arial"/>
            </a:endParaRPr>
          </a:p>
        </p:txBody>
      </p:sp>
      <p:sp>
        <p:nvSpPr>
          <p:cNvPr id="94" name="object 12"/>
          <p:cNvSpPr txBox="1"/>
          <p:nvPr/>
        </p:nvSpPr>
        <p:spPr>
          <a:xfrm>
            <a:off x="3562894" y="3704666"/>
            <a:ext cx="988777" cy="395511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72000" tIns="36000" rIns="72000" bIns="36000" rtlCol="0" anchor="ctr" anchorCtr="1">
            <a:noAutofit/>
          </a:bodyPr>
          <a:lstStyle/>
          <a:p>
            <a:pPr marR="5080" algn="ctr">
              <a:lnSpc>
                <a:spcPct val="100000"/>
              </a:lnSpc>
            </a:pPr>
            <a:r>
              <a:rPr lang="sv-SE" sz="1400" spc="-10" dirty="0">
                <a:solidFill>
                  <a:srgbClr val="FFFFFF"/>
                </a:solidFill>
                <a:cs typeface="Arial"/>
              </a:rPr>
              <a:t>CEN</a:t>
            </a:r>
            <a:endParaRPr sz="1400" dirty="0">
              <a:cs typeface="Arial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360000" y="432000"/>
            <a:ext cx="165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Standardisering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62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395288" y="879213"/>
            <a:ext cx="8353425" cy="1324360"/>
          </a:xfrm>
        </p:spPr>
        <p:txBody>
          <a:bodyPr/>
          <a:lstStyle/>
          <a:p>
            <a:r>
              <a:rPr lang="sv-SE" b="0" dirty="0"/>
              <a:t>SEK </a:t>
            </a:r>
            <a:r>
              <a:rPr lang="sv-SE" b="0" dirty="0" smtClean="0"/>
              <a:t>Svensk Elstandard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Oberoende branschorganisation inom det elektrotekniska </a:t>
            </a:r>
            <a:r>
              <a:rPr lang="sv-SE" dirty="0" smtClean="0"/>
              <a:t>området</a:t>
            </a:r>
          </a:p>
          <a:p>
            <a:r>
              <a:rPr lang="sv-SE" dirty="0" smtClean="0"/>
              <a:t>Fastställer all svensk standard inom det elektrotekniska området</a:t>
            </a:r>
            <a:endParaRPr lang="sv-SE" dirty="0"/>
          </a:p>
          <a:p>
            <a:r>
              <a:rPr lang="sv-SE" dirty="0"/>
              <a:t>Intressent- och </a:t>
            </a:r>
            <a:r>
              <a:rPr lang="sv-SE" dirty="0" smtClean="0"/>
              <a:t>marknadsstyrd</a:t>
            </a:r>
          </a:p>
          <a:p>
            <a:r>
              <a:rPr lang="sv-SE" dirty="0"/>
              <a:t>Samarbetsplattform för tekniska regler (standarder)</a:t>
            </a:r>
          </a:p>
          <a:p>
            <a:r>
              <a:rPr lang="sv-SE" dirty="0"/>
              <a:t>Samordnar svenskt deltagande inom europeisk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och </a:t>
            </a:r>
            <a:r>
              <a:rPr lang="sv-SE" dirty="0"/>
              <a:t>internationell </a:t>
            </a:r>
            <a:r>
              <a:rPr lang="sv-SE" dirty="0" smtClean="0"/>
              <a:t>elektroteknisk standardisering </a:t>
            </a:r>
            <a:endParaRPr lang="sv-SE" dirty="0"/>
          </a:p>
          <a:p>
            <a:r>
              <a:rPr lang="sv-SE" dirty="0"/>
              <a:t>Drygt 260 medlemsföretag</a:t>
            </a:r>
          </a:p>
          <a:p>
            <a:r>
              <a:rPr lang="sv-SE" dirty="0"/>
              <a:t>Över 700 aktiva </a:t>
            </a:r>
            <a:r>
              <a:rPr lang="sv-SE" dirty="0" smtClean="0"/>
              <a:t>experter</a:t>
            </a:r>
            <a:endParaRPr lang="sv-SE" dirty="0"/>
          </a:p>
          <a:p>
            <a:r>
              <a:rPr lang="sv-SE" dirty="0" smtClean="0"/>
              <a:t>95 </a:t>
            </a:r>
            <a:r>
              <a:rPr lang="sv-SE" dirty="0"/>
              <a:t>olika tekniska kommittéer</a:t>
            </a:r>
          </a:p>
          <a:p>
            <a:r>
              <a:rPr lang="sv-SE" dirty="0" smtClean="0"/>
              <a:t>Ca</a:t>
            </a:r>
            <a:r>
              <a:rPr lang="sv-SE" dirty="0" smtClean="0"/>
              <a:t> 7500 </a:t>
            </a:r>
            <a:r>
              <a:rPr lang="sv-SE" dirty="0"/>
              <a:t>gällande standarder</a:t>
            </a:r>
          </a:p>
          <a:p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359532" y="432000"/>
            <a:ext cx="2255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SEK Svensk </a:t>
            </a:r>
            <a:r>
              <a:rPr lang="sv-SE" dirty="0" smtClean="0"/>
              <a:t>Elstandard</a:t>
            </a:r>
            <a:endParaRPr lang="sv-SE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33" y="2978695"/>
            <a:ext cx="3075780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/>
              <a:t>Framtida utmaningar och möjligheter</a:t>
            </a:r>
            <a:endParaRPr lang="sv-SE" b="0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395288" y="1704975"/>
            <a:ext cx="8353425" cy="392483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Nya </a:t>
            </a:r>
            <a:r>
              <a:rPr lang="sv-SE" dirty="0"/>
              <a:t>och förändrade marknader – Sveriges konkurrenskraft i en global </a:t>
            </a:r>
            <a:r>
              <a:rPr lang="sv-SE" dirty="0" smtClean="0"/>
              <a:t>värld</a:t>
            </a:r>
          </a:p>
          <a:p>
            <a:r>
              <a:rPr lang="sv-SE" dirty="0" smtClean="0"/>
              <a:t>Framtida energiomställningar</a:t>
            </a:r>
          </a:p>
          <a:p>
            <a:r>
              <a:rPr lang="sv-SE" dirty="0" smtClean="0"/>
              <a:t>Ökande marknadsregleringar</a:t>
            </a:r>
          </a:p>
          <a:p>
            <a:r>
              <a:rPr lang="sv-SE" dirty="0" smtClean="0"/>
              <a:t>Långsiktiga </a:t>
            </a:r>
            <a:r>
              <a:rPr lang="sv-SE" dirty="0"/>
              <a:t>och hållbara </a:t>
            </a:r>
            <a:r>
              <a:rPr lang="sv-SE" dirty="0" smtClean="0"/>
              <a:t>investeringar</a:t>
            </a:r>
          </a:p>
          <a:p>
            <a:r>
              <a:rPr lang="sv-SE" dirty="0" smtClean="0"/>
              <a:t>Utvecklingsländers </a:t>
            </a:r>
            <a:r>
              <a:rPr lang="sv-SE" dirty="0"/>
              <a:t>ökande krav på </a:t>
            </a:r>
            <a:r>
              <a:rPr lang="sv-SE" dirty="0" smtClean="0"/>
              <a:t>energi</a:t>
            </a:r>
          </a:p>
          <a:p>
            <a:r>
              <a:rPr lang="sv-SE" dirty="0"/>
              <a:t>Större och mer komplexa systemstrukturer</a:t>
            </a:r>
          </a:p>
          <a:p>
            <a:r>
              <a:rPr lang="sv-SE" dirty="0" smtClean="0"/>
              <a:t>Ökat krav på innovationsfrämjande och hållbar teknikutveckling</a:t>
            </a:r>
            <a:endParaRPr lang="sv-SE" dirty="0"/>
          </a:p>
          <a:p>
            <a:r>
              <a:rPr lang="sv-SE" dirty="0" smtClean="0"/>
              <a:t>Kortare ledtider </a:t>
            </a:r>
            <a:r>
              <a:rPr lang="sv-SE" dirty="0"/>
              <a:t>till </a:t>
            </a:r>
            <a:r>
              <a:rPr lang="sv-SE" dirty="0" smtClean="0"/>
              <a:t>marknaden </a:t>
            </a:r>
            <a:endParaRPr lang="sv-SE" dirty="0"/>
          </a:p>
          <a:p>
            <a:r>
              <a:rPr lang="sv-SE" dirty="0" smtClean="0"/>
              <a:t>Digitalisering av industri och samhälle</a:t>
            </a:r>
          </a:p>
          <a:p>
            <a:r>
              <a:rPr lang="sv-SE" dirty="0" smtClean="0"/>
              <a:t>…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360000" y="432000"/>
            <a:ext cx="165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Standardisering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28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395289" y="878340"/>
            <a:ext cx="5976912" cy="1822958"/>
          </a:xfrm>
        </p:spPr>
        <p:txBody>
          <a:bodyPr/>
          <a:lstStyle/>
          <a:p>
            <a:r>
              <a:rPr lang="sv-SE" b="0" dirty="0"/>
              <a:t>Snabb teknisk utveckling inom </a:t>
            </a:r>
            <a:r>
              <a:rPr lang="sv-SE" b="0" dirty="0" smtClean="0"/>
              <a:t>nya </a:t>
            </a:r>
            <a:r>
              <a:rPr lang="sv-SE" b="0" dirty="0"/>
              <a:t>och befintliga områden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3" name="Platshållare för bild 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t="-88" r="25066" b="88"/>
          <a:stretch/>
        </p:blipFill>
        <p:spPr/>
      </p:pic>
      <p:sp>
        <p:nvSpPr>
          <p:cNvPr id="5" name="Rektangel 4"/>
          <p:cNvSpPr/>
          <p:nvPr/>
        </p:nvSpPr>
        <p:spPr>
          <a:xfrm>
            <a:off x="360000" y="432000"/>
            <a:ext cx="165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Standardisering</a:t>
            </a:r>
            <a:endParaRPr lang="sv-SE" dirty="0"/>
          </a:p>
        </p:txBody>
      </p:sp>
      <p:sp>
        <p:nvSpPr>
          <p:cNvPr id="9" name="Platshållare för innehåll 5"/>
          <p:cNvSpPr>
            <a:spLocks noGrp="1"/>
          </p:cNvSpPr>
          <p:nvPr>
            <p:ph idx="1"/>
          </p:nvPr>
        </p:nvSpPr>
        <p:spPr>
          <a:xfrm>
            <a:off x="403432" y="2245432"/>
            <a:ext cx="8353425" cy="3096444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Smarta Elnät</a:t>
            </a:r>
          </a:p>
          <a:p>
            <a:r>
              <a:rPr lang="sv-SE" dirty="0" smtClean="0"/>
              <a:t>Förnybara Energikällor, vind-vatten-sol-bränsleceller</a:t>
            </a:r>
          </a:p>
          <a:p>
            <a:r>
              <a:rPr lang="sv-SE" dirty="0" smtClean="0"/>
              <a:t>Förvaltning och underhåll av tillgångar i kraftsystem</a:t>
            </a:r>
          </a:p>
          <a:p>
            <a:r>
              <a:rPr lang="sv-SE" dirty="0" smtClean="0"/>
              <a:t>Energilagring</a:t>
            </a:r>
          </a:p>
          <a:p>
            <a:r>
              <a:rPr lang="sv-SE" dirty="0" smtClean="0"/>
              <a:t>Smart Industri – Industri 4.0</a:t>
            </a:r>
          </a:p>
          <a:p>
            <a:r>
              <a:rPr lang="sv-SE" dirty="0"/>
              <a:t>Smarta Städer</a:t>
            </a:r>
          </a:p>
          <a:p>
            <a:r>
              <a:rPr lang="sv-SE" dirty="0" smtClean="0"/>
              <a:t>Smart bostäder och kontor</a:t>
            </a:r>
          </a:p>
          <a:p>
            <a:r>
              <a:rPr lang="sv-SE" dirty="0" smtClean="0"/>
              <a:t>Cybersäkerhet</a:t>
            </a:r>
          </a:p>
          <a:p>
            <a:r>
              <a:rPr lang="sv-SE" dirty="0" smtClean="0"/>
              <a:t>Tele- och Informationsteknologier</a:t>
            </a:r>
          </a:p>
          <a:p>
            <a:r>
              <a:rPr lang="sv-SE" dirty="0" smtClean="0"/>
              <a:t>…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4211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9" y="877888"/>
            <a:ext cx="5976912" cy="1324360"/>
          </a:xfrm>
        </p:spPr>
        <p:txBody>
          <a:bodyPr/>
          <a:lstStyle/>
          <a:p>
            <a:r>
              <a:rPr lang="sv-SE" b="0" dirty="0" smtClean="0"/>
              <a:t>För företagen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288" y="1704975"/>
            <a:ext cx="6192936" cy="374491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Uppfylla tekniska regler och krav</a:t>
            </a:r>
          </a:p>
          <a:p>
            <a:r>
              <a:rPr lang="sv-SE" dirty="0" smtClean="0"/>
              <a:t>Följa </a:t>
            </a:r>
            <a:r>
              <a:rPr lang="sv-SE" dirty="0"/>
              <a:t>och påverka den tekniska </a:t>
            </a:r>
            <a:r>
              <a:rPr lang="sv-SE" dirty="0" smtClean="0"/>
              <a:t>utvecklingen i standarder</a:t>
            </a:r>
            <a:endParaRPr lang="sv-SE" dirty="0"/>
          </a:p>
          <a:p>
            <a:r>
              <a:rPr lang="sv-SE" dirty="0"/>
              <a:t>Påverka marknaden genom standarder</a:t>
            </a:r>
          </a:p>
          <a:p>
            <a:r>
              <a:rPr lang="sv-SE" dirty="0" smtClean="0"/>
              <a:t>Affärsnytta - rationalisering </a:t>
            </a:r>
            <a:r>
              <a:rPr lang="sv-SE" dirty="0"/>
              <a:t>och </a:t>
            </a:r>
            <a:r>
              <a:rPr lang="sv-SE" dirty="0" smtClean="0"/>
              <a:t>kostnadsreducering</a:t>
            </a:r>
          </a:p>
          <a:p>
            <a:r>
              <a:rPr lang="sv-SE" dirty="0"/>
              <a:t>N</a:t>
            </a:r>
            <a:r>
              <a:rPr lang="sv-SE" dirty="0" smtClean="0"/>
              <a:t>ya utvecklingsmarknader</a:t>
            </a:r>
            <a:endParaRPr lang="sv-SE" dirty="0"/>
          </a:p>
          <a:p>
            <a:r>
              <a:rPr lang="sv-SE" dirty="0" smtClean="0"/>
              <a:t>Skapa kundkontakter / håll koll på konkurrenter</a:t>
            </a:r>
            <a:endParaRPr lang="sv-SE" dirty="0"/>
          </a:p>
          <a:p>
            <a:r>
              <a:rPr lang="sv-SE" dirty="0" smtClean="0"/>
              <a:t>Förbättra produkters kvalité och säkerhet</a:t>
            </a:r>
          </a:p>
          <a:p>
            <a:r>
              <a:rPr lang="sv-SE" dirty="0" smtClean="0"/>
              <a:t>Strategisk planering</a:t>
            </a:r>
          </a:p>
          <a:p>
            <a:r>
              <a:rPr lang="sv-SE" dirty="0" smtClean="0"/>
              <a:t>Kunskapsuppbyggnad</a:t>
            </a:r>
          </a:p>
          <a:p>
            <a:r>
              <a:rPr lang="sv-SE" dirty="0" smtClean="0"/>
              <a:t>…</a:t>
            </a:r>
            <a:endParaRPr lang="sv-SE" dirty="0"/>
          </a:p>
        </p:txBody>
      </p:sp>
      <p:pic>
        <p:nvPicPr>
          <p:cNvPr id="7" name="Platshållare för bild 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6" t="790" r="7176" b="53351"/>
          <a:stretch/>
        </p:blipFill>
        <p:spPr>
          <a:xfrm>
            <a:off x="4572000" y="877889"/>
            <a:ext cx="4572000" cy="4838400"/>
          </a:xfrm>
        </p:spPr>
      </p:pic>
      <p:sp>
        <p:nvSpPr>
          <p:cNvPr id="5" name="Rektangel 4"/>
          <p:cNvSpPr/>
          <p:nvPr/>
        </p:nvSpPr>
        <p:spPr>
          <a:xfrm>
            <a:off x="360000" y="432000"/>
            <a:ext cx="313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Standarder och Standardisering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83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/Outro">
  <a:themeElements>
    <a:clrScheme name="SEK">
      <a:dk1>
        <a:sysClr val="windowText" lastClr="000000"/>
      </a:dk1>
      <a:lt1>
        <a:sysClr val="window" lastClr="FFFFFF"/>
      </a:lt1>
      <a:dk2>
        <a:srgbClr val="006892"/>
      </a:dk2>
      <a:lt2>
        <a:srgbClr val="EEECE1"/>
      </a:lt2>
      <a:accent1>
        <a:srgbClr val="0098D4"/>
      </a:accent1>
      <a:accent2>
        <a:srgbClr val="F5862B"/>
      </a:accent2>
      <a:accent3>
        <a:srgbClr val="89CC40"/>
      </a:accent3>
      <a:accent4>
        <a:srgbClr val="8756B0"/>
      </a:accent4>
      <a:accent5>
        <a:srgbClr val="3DBCD5"/>
      </a:accent5>
      <a:accent6>
        <a:srgbClr val="CF3F3F"/>
      </a:accent6>
      <a:hlink>
        <a:srgbClr val="0098D4"/>
      </a:hlink>
      <a:folHlink>
        <a:srgbClr val="0098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7307</TotalTime>
  <Words>679</Words>
  <Application>Microsoft Office PowerPoint</Application>
  <PresentationFormat>Bildspel på skärmen (16:10)</PresentationFormat>
  <Paragraphs>176</Paragraphs>
  <Slides>19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Intro/Outro</vt:lpstr>
      <vt:lpstr>PowerPoint-presentation</vt:lpstr>
      <vt:lpstr>Energiforsk  2017-11-09</vt:lpstr>
      <vt:lpstr>Standardisering för innovation och nya teknikområden </vt:lpstr>
      <vt:lpstr> Standardisering och standarder ger framtidsmöjligheter!  </vt:lpstr>
      <vt:lpstr>Uppbyggnad</vt:lpstr>
      <vt:lpstr>SEK Svensk Elstandard  </vt:lpstr>
      <vt:lpstr>Framtida utmaningar och möjligheter</vt:lpstr>
      <vt:lpstr>Snabb teknisk utveckling inom nya och befintliga områden </vt:lpstr>
      <vt:lpstr>För företagen </vt:lpstr>
      <vt:lpstr>IEC - Samarbete mellan intressenter i 165 länder</vt:lpstr>
      <vt:lpstr>PowerPoint-presentation</vt:lpstr>
      <vt:lpstr>IECs nya standardiseringsområden </vt:lpstr>
      <vt:lpstr>CENELEC 2017</vt:lpstr>
      <vt:lpstr>CENELEC 2016/2017</vt:lpstr>
      <vt:lpstr>SEK 2016/2017/2018</vt:lpstr>
      <vt:lpstr>Framgångsberättelser  </vt:lpstr>
      <vt:lpstr>Tillsammans kan vi göra skillnad </vt:lpstr>
      <vt:lpstr>Tack! 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SEK Svensk Elstandard</dc:creator>
  <cp:keywords/>
  <dc:description/>
  <cp:lastModifiedBy>Thomas Korssell</cp:lastModifiedBy>
  <cp:revision>169</cp:revision>
  <cp:lastPrinted>2016-09-02T09:14:32Z</cp:lastPrinted>
  <dcterms:created xsi:type="dcterms:W3CDTF">2016-08-19T09:02:30Z</dcterms:created>
  <dcterms:modified xsi:type="dcterms:W3CDTF">2017-11-09T07:24:01Z</dcterms:modified>
  <cp:category/>
</cp:coreProperties>
</file>