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72" r:id="rId2"/>
    <p:sldId id="283" r:id="rId3"/>
    <p:sldId id="281" r:id="rId4"/>
    <p:sldId id="276" r:id="rId5"/>
    <p:sldId id="277" r:id="rId6"/>
    <p:sldId id="275" r:id="rId7"/>
    <p:sldId id="284" r:id="rId8"/>
    <p:sldId id="274" r:id="rId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474">
          <p15:clr>
            <a:srgbClr val="A4A3A4"/>
          </p15:clr>
        </p15:guide>
        <p15:guide id="3" orient="horz" pos="1074">
          <p15:clr>
            <a:srgbClr val="A4A3A4"/>
          </p15:clr>
        </p15:guide>
        <p15:guide id="4" orient="horz" pos="1341">
          <p15:clr>
            <a:srgbClr val="A4A3A4"/>
          </p15:clr>
        </p15:guide>
        <p15:guide id="5" orient="horz" pos="3669">
          <p15:clr>
            <a:srgbClr val="A4A3A4"/>
          </p15:clr>
        </p15:guide>
        <p15:guide id="6" pos="665">
          <p15:clr>
            <a:srgbClr val="A4A3A4"/>
          </p15:clr>
        </p15:guide>
        <p15:guide id="7" pos="5103">
          <p15:clr>
            <a:srgbClr val="A4A3A4"/>
          </p15:clr>
        </p15:guide>
        <p15:guide id="8" pos="1466">
          <p15:clr>
            <a:srgbClr val="A4A3A4"/>
          </p15:clr>
        </p15:guide>
        <p15:guide id="9" pos="4248">
          <p15:clr>
            <a:srgbClr val="A4A3A4"/>
          </p15:clr>
        </p15:guide>
        <p15:guide id="10" pos="748">
          <p15:clr>
            <a:srgbClr val="A4A3A4"/>
          </p15:clr>
        </p15:guide>
        <p15:guide id="11" pos="47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6659"/>
    <a:srgbClr val="9BB05F"/>
    <a:srgbClr val="99CCCA"/>
    <a:srgbClr val="66B2B0"/>
    <a:srgbClr val="339995"/>
    <a:srgbClr val="007F7B"/>
    <a:srgbClr val="7FBD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7085" autoAdjust="0"/>
  </p:normalViewPr>
  <p:slideViewPr>
    <p:cSldViewPr snapToGrid="0">
      <p:cViewPr varScale="1">
        <p:scale>
          <a:sx n="142" d="100"/>
          <a:sy n="142" d="100"/>
        </p:scale>
        <p:origin x="2382" y="114"/>
      </p:cViewPr>
      <p:guideLst>
        <p:guide orient="horz" pos="2160"/>
        <p:guide orient="horz" pos="474"/>
        <p:guide orient="horz" pos="1074"/>
        <p:guide orient="horz" pos="1341"/>
        <p:guide orient="horz" pos="3669"/>
        <p:guide pos="665"/>
        <p:guide pos="5103"/>
        <p:guide pos="1466"/>
        <p:guide pos="4248"/>
        <p:guide pos="748"/>
        <p:guide pos="477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5/10/relationships/revisionInfo" Target="revisionInfo.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7D4C21-489B-4F58-9F9F-D7E8DE55BD84}" type="doc">
      <dgm:prSet loTypeId="urn:microsoft.com/office/officeart/2005/8/layout/hList9" loCatId="list" qsTypeId="urn:microsoft.com/office/officeart/2005/8/quickstyle/simple1" qsCatId="simple" csTypeId="urn:microsoft.com/office/officeart/2005/8/colors/accent1_2" csCatId="accent1" phldr="1"/>
      <dgm:spPr/>
      <dgm:t>
        <a:bodyPr/>
        <a:lstStyle/>
        <a:p>
          <a:endParaRPr lang="en-US"/>
        </a:p>
      </dgm:t>
    </dgm:pt>
    <dgm:pt modelId="{BC325008-71A1-4CC5-9B4E-319AF452DDD7}">
      <dgm:prSet phldrT="[Text]"/>
      <dgm:spPr/>
      <dgm:t>
        <a:bodyPr/>
        <a:lstStyle/>
        <a:p>
          <a:r>
            <a:rPr lang="sv-SE" noProof="0" dirty="0"/>
            <a:t>ISO</a:t>
          </a:r>
        </a:p>
      </dgm:t>
    </dgm:pt>
    <dgm:pt modelId="{A028D960-2E13-4E8C-AFFD-91DD12A502DE}" type="parTrans" cxnId="{96EC1188-5469-4B91-A0B5-9DFBF8A8D20E}">
      <dgm:prSet/>
      <dgm:spPr/>
      <dgm:t>
        <a:bodyPr/>
        <a:lstStyle/>
        <a:p>
          <a:endParaRPr lang="sv-SE" noProof="0" dirty="0"/>
        </a:p>
      </dgm:t>
    </dgm:pt>
    <dgm:pt modelId="{D19F63F4-179F-4E98-BECD-2592120606E6}" type="sibTrans" cxnId="{96EC1188-5469-4B91-A0B5-9DFBF8A8D20E}">
      <dgm:prSet/>
      <dgm:spPr/>
      <dgm:t>
        <a:bodyPr/>
        <a:lstStyle/>
        <a:p>
          <a:endParaRPr lang="sv-SE" noProof="0" dirty="0"/>
        </a:p>
      </dgm:t>
    </dgm:pt>
    <dgm:pt modelId="{0FAB7989-17F1-4B41-89DB-2B389A67165A}">
      <dgm:prSet phldrT="[Text]" custT="1"/>
      <dgm:spPr/>
      <dgm:t>
        <a:bodyPr/>
        <a:lstStyle/>
        <a:p>
          <a:r>
            <a:rPr lang="sv-SE" sz="1300" noProof="0" dirty="0"/>
            <a:t>163 medlems-länder</a:t>
          </a:r>
        </a:p>
      </dgm:t>
    </dgm:pt>
    <dgm:pt modelId="{1B4DEB59-A895-4E96-AFD2-580924DCBF3A}" type="parTrans" cxnId="{DEFA8807-52A7-474B-B77B-5CEB2B50784C}">
      <dgm:prSet/>
      <dgm:spPr/>
      <dgm:t>
        <a:bodyPr/>
        <a:lstStyle/>
        <a:p>
          <a:endParaRPr lang="sv-SE" noProof="0" dirty="0"/>
        </a:p>
      </dgm:t>
    </dgm:pt>
    <dgm:pt modelId="{A2A4E286-88D9-4796-BE9D-D6E8E718B007}" type="sibTrans" cxnId="{DEFA8807-52A7-474B-B77B-5CEB2B50784C}">
      <dgm:prSet/>
      <dgm:spPr/>
      <dgm:t>
        <a:bodyPr/>
        <a:lstStyle/>
        <a:p>
          <a:endParaRPr lang="sv-SE" noProof="0" dirty="0"/>
        </a:p>
      </dgm:t>
    </dgm:pt>
    <dgm:pt modelId="{520B9136-2EED-4F97-BD86-C946A9D36DC3}">
      <dgm:prSet phldrT="[Text]" custT="1"/>
      <dgm:spPr/>
      <dgm:t>
        <a:bodyPr/>
        <a:lstStyle/>
        <a:p>
          <a:r>
            <a:rPr lang="sv-SE" sz="1300" noProof="0" dirty="0"/>
            <a:t>100 000 experter</a:t>
          </a:r>
        </a:p>
      </dgm:t>
    </dgm:pt>
    <dgm:pt modelId="{A3C20D0F-41B5-42F5-A317-04CF8C07C158}" type="parTrans" cxnId="{E02B77D8-32B1-47D4-9EB0-0DF0C1E4FFA0}">
      <dgm:prSet/>
      <dgm:spPr/>
      <dgm:t>
        <a:bodyPr/>
        <a:lstStyle/>
        <a:p>
          <a:endParaRPr lang="sv-SE" noProof="0" dirty="0"/>
        </a:p>
      </dgm:t>
    </dgm:pt>
    <dgm:pt modelId="{616A07D3-A34A-4745-A31D-016FC4CC4710}" type="sibTrans" cxnId="{E02B77D8-32B1-47D4-9EB0-0DF0C1E4FFA0}">
      <dgm:prSet/>
      <dgm:spPr/>
      <dgm:t>
        <a:bodyPr/>
        <a:lstStyle/>
        <a:p>
          <a:endParaRPr lang="sv-SE" noProof="0" dirty="0"/>
        </a:p>
      </dgm:t>
    </dgm:pt>
    <dgm:pt modelId="{B396CCAA-5EB6-45A0-80DA-7AF9883B04E1}">
      <dgm:prSet phldrT="[Text]"/>
      <dgm:spPr/>
      <dgm:t>
        <a:bodyPr/>
        <a:lstStyle/>
        <a:p>
          <a:r>
            <a:rPr lang="sv-SE" noProof="0" dirty="0"/>
            <a:t>CEN</a:t>
          </a:r>
        </a:p>
      </dgm:t>
    </dgm:pt>
    <dgm:pt modelId="{61D3892A-AF20-4A82-9313-E1197C1B148C}" type="parTrans" cxnId="{C04B5ED2-BF21-4B4C-866A-0B47ECB098AF}">
      <dgm:prSet/>
      <dgm:spPr/>
      <dgm:t>
        <a:bodyPr/>
        <a:lstStyle/>
        <a:p>
          <a:endParaRPr lang="sv-SE" noProof="0" dirty="0"/>
        </a:p>
      </dgm:t>
    </dgm:pt>
    <dgm:pt modelId="{2018D400-E19A-4560-963E-6DDDF50C542B}" type="sibTrans" cxnId="{C04B5ED2-BF21-4B4C-866A-0B47ECB098AF}">
      <dgm:prSet/>
      <dgm:spPr/>
      <dgm:t>
        <a:bodyPr/>
        <a:lstStyle/>
        <a:p>
          <a:endParaRPr lang="sv-SE" noProof="0" dirty="0"/>
        </a:p>
      </dgm:t>
    </dgm:pt>
    <dgm:pt modelId="{28DD3428-FDD1-4514-987D-304E2C2BB796}">
      <dgm:prSet phldrT="[Text]" custT="1"/>
      <dgm:spPr/>
      <dgm:t>
        <a:bodyPr/>
        <a:lstStyle/>
        <a:p>
          <a:r>
            <a:rPr lang="sv-SE" sz="1300" noProof="0" dirty="0"/>
            <a:t>34 medlems-länder</a:t>
          </a:r>
        </a:p>
      </dgm:t>
    </dgm:pt>
    <dgm:pt modelId="{8B8D6069-A9C6-4DFB-BAA4-9D5919936EC7}" type="parTrans" cxnId="{7C826FE7-BBB7-4DC8-8BE1-3F2D67776364}">
      <dgm:prSet/>
      <dgm:spPr/>
      <dgm:t>
        <a:bodyPr/>
        <a:lstStyle/>
        <a:p>
          <a:endParaRPr lang="sv-SE" noProof="0" dirty="0"/>
        </a:p>
      </dgm:t>
    </dgm:pt>
    <dgm:pt modelId="{4D2FEDB0-39C0-4FA9-8264-5CBC579F5388}" type="sibTrans" cxnId="{7C826FE7-BBB7-4DC8-8BE1-3F2D67776364}">
      <dgm:prSet/>
      <dgm:spPr/>
      <dgm:t>
        <a:bodyPr/>
        <a:lstStyle/>
        <a:p>
          <a:endParaRPr lang="sv-SE" noProof="0" dirty="0"/>
        </a:p>
      </dgm:t>
    </dgm:pt>
    <dgm:pt modelId="{7BB182C5-8AAB-4E52-8847-0AA12F4C8923}">
      <dgm:prSet phldrT="[Text]" custT="1"/>
      <dgm:spPr/>
      <dgm:t>
        <a:bodyPr/>
        <a:lstStyle/>
        <a:p>
          <a:r>
            <a:rPr lang="sv-SE" sz="1300" noProof="0" dirty="0"/>
            <a:t>50 000 experter</a:t>
          </a:r>
        </a:p>
      </dgm:t>
    </dgm:pt>
    <dgm:pt modelId="{76A4E781-66F1-4825-9E4E-EB09B2D87BBC}" type="parTrans" cxnId="{984E5661-CE93-4296-AE82-C3E340308E18}">
      <dgm:prSet/>
      <dgm:spPr/>
      <dgm:t>
        <a:bodyPr/>
        <a:lstStyle/>
        <a:p>
          <a:endParaRPr lang="sv-SE" noProof="0" dirty="0"/>
        </a:p>
      </dgm:t>
    </dgm:pt>
    <dgm:pt modelId="{BC0038B0-531E-4A4F-B254-E5A169C1A4F9}" type="sibTrans" cxnId="{984E5661-CE93-4296-AE82-C3E340308E18}">
      <dgm:prSet/>
      <dgm:spPr/>
      <dgm:t>
        <a:bodyPr/>
        <a:lstStyle/>
        <a:p>
          <a:endParaRPr lang="sv-SE" noProof="0" dirty="0"/>
        </a:p>
      </dgm:t>
    </dgm:pt>
    <dgm:pt modelId="{BFAF781C-02B9-47B7-AC92-3FEAF60FE6A6}">
      <dgm:prSet phldrT="[Text]"/>
      <dgm:spPr/>
      <dgm:t>
        <a:bodyPr/>
        <a:lstStyle/>
        <a:p>
          <a:r>
            <a:rPr lang="sv-SE" noProof="0" dirty="0"/>
            <a:t>SIS</a:t>
          </a:r>
        </a:p>
      </dgm:t>
    </dgm:pt>
    <dgm:pt modelId="{C6DDBC02-5399-48C7-BB2B-770F639B2AA8}" type="parTrans" cxnId="{92F2E3CB-47F0-4A14-95DA-EB3176A9332F}">
      <dgm:prSet/>
      <dgm:spPr/>
      <dgm:t>
        <a:bodyPr/>
        <a:lstStyle/>
        <a:p>
          <a:endParaRPr lang="sv-SE" noProof="0" dirty="0"/>
        </a:p>
      </dgm:t>
    </dgm:pt>
    <dgm:pt modelId="{226F391F-7FB4-4949-B710-D2D4A7AEBE91}" type="sibTrans" cxnId="{92F2E3CB-47F0-4A14-95DA-EB3176A9332F}">
      <dgm:prSet/>
      <dgm:spPr/>
      <dgm:t>
        <a:bodyPr/>
        <a:lstStyle/>
        <a:p>
          <a:endParaRPr lang="sv-SE" noProof="0" dirty="0"/>
        </a:p>
      </dgm:t>
    </dgm:pt>
    <dgm:pt modelId="{4AD9B200-310C-4A28-ACFD-3CB2230763E8}">
      <dgm:prSet custT="1"/>
      <dgm:spPr/>
      <dgm:t>
        <a:bodyPr/>
        <a:lstStyle/>
        <a:p>
          <a:r>
            <a:rPr lang="sv-SE" sz="1300" noProof="0" dirty="0"/>
            <a:t>2170 deltagande företag</a:t>
          </a:r>
        </a:p>
      </dgm:t>
    </dgm:pt>
    <dgm:pt modelId="{CF6C604A-5B1B-4400-A76C-1502D49D0966}" type="parTrans" cxnId="{45A5C2BE-F190-4357-9C12-A41DC30FC19F}">
      <dgm:prSet/>
      <dgm:spPr/>
      <dgm:t>
        <a:bodyPr/>
        <a:lstStyle/>
        <a:p>
          <a:endParaRPr lang="sv-SE" noProof="0" dirty="0"/>
        </a:p>
      </dgm:t>
    </dgm:pt>
    <dgm:pt modelId="{83CBCA17-1675-4404-B7F7-3E5343893EB5}" type="sibTrans" cxnId="{45A5C2BE-F190-4357-9C12-A41DC30FC19F}">
      <dgm:prSet/>
      <dgm:spPr/>
      <dgm:t>
        <a:bodyPr/>
        <a:lstStyle/>
        <a:p>
          <a:endParaRPr lang="sv-SE" noProof="0" dirty="0"/>
        </a:p>
      </dgm:t>
    </dgm:pt>
    <dgm:pt modelId="{5983ECC8-5AC5-4B28-9D53-8E0DE0431FF3}">
      <dgm:prSet custT="1"/>
      <dgm:spPr/>
      <dgm:t>
        <a:bodyPr/>
        <a:lstStyle/>
        <a:p>
          <a:r>
            <a:rPr lang="sv-SE" sz="1300" noProof="0" dirty="0"/>
            <a:t>4253 experter</a:t>
          </a:r>
        </a:p>
      </dgm:t>
    </dgm:pt>
    <dgm:pt modelId="{B46759DC-B54A-49FB-9E05-78ABC7E93E1A}" type="parTrans" cxnId="{3A2AE0B5-2C8A-453D-9FD0-7F1718343A03}">
      <dgm:prSet/>
      <dgm:spPr/>
      <dgm:t>
        <a:bodyPr/>
        <a:lstStyle/>
        <a:p>
          <a:endParaRPr lang="sv-SE" noProof="0" dirty="0"/>
        </a:p>
      </dgm:t>
    </dgm:pt>
    <dgm:pt modelId="{B1DFF4D0-CAA6-43B0-A6AA-A5FE6F85D450}" type="sibTrans" cxnId="{3A2AE0B5-2C8A-453D-9FD0-7F1718343A03}">
      <dgm:prSet/>
      <dgm:spPr/>
      <dgm:t>
        <a:bodyPr/>
        <a:lstStyle/>
        <a:p>
          <a:endParaRPr lang="sv-SE" noProof="0" dirty="0"/>
        </a:p>
      </dgm:t>
    </dgm:pt>
    <dgm:pt modelId="{0B1A18C9-93DA-484F-B323-4E73592CF74E}">
      <dgm:prSet phldrT="[Text]" custT="1"/>
      <dgm:spPr/>
      <dgm:t>
        <a:bodyPr/>
        <a:lstStyle/>
        <a:p>
          <a:r>
            <a:rPr lang="sv-SE" sz="1300" noProof="0" dirty="0"/>
            <a:t>21 582 publicerade standarder</a:t>
          </a:r>
        </a:p>
      </dgm:t>
    </dgm:pt>
    <dgm:pt modelId="{1E0CAD9C-C3C9-4FB6-ADCF-5543F0A1ACF9}" type="parTrans" cxnId="{09F6FF7C-0373-425E-AC09-9E42EF8293C8}">
      <dgm:prSet/>
      <dgm:spPr/>
      <dgm:t>
        <a:bodyPr/>
        <a:lstStyle/>
        <a:p>
          <a:endParaRPr lang="sv-SE" noProof="0" dirty="0"/>
        </a:p>
      </dgm:t>
    </dgm:pt>
    <dgm:pt modelId="{12A992C3-9131-469B-BC8D-BA69AC8BF5BA}" type="sibTrans" cxnId="{09F6FF7C-0373-425E-AC09-9E42EF8293C8}">
      <dgm:prSet/>
      <dgm:spPr/>
      <dgm:t>
        <a:bodyPr/>
        <a:lstStyle/>
        <a:p>
          <a:endParaRPr lang="sv-SE" noProof="0" dirty="0"/>
        </a:p>
      </dgm:t>
    </dgm:pt>
    <dgm:pt modelId="{5C7C97C0-3F9A-4DD8-95A0-97A294DCB4D8}">
      <dgm:prSet phldrT="[Text]" custT="1"/>
      <dgm:spPr/>
      <dgm:t>
        <a:bodyPr/>
        <a:lstStyle/>
        <a:p>
          <a:r>
            <a:rPr lang="sv-SE" sz="1300" noProof="0" dirty="0"/>
            <a:t>15 985 publicerade standarder</a:t>
          </a:r>
        </a:p>
      </dgm:t>
    </dgm:pt>
    <dgm:pt modelId="{3CB33F48-D8C4-459E-9775-DDBBFFD49C44}" type="parTrans" cxnId="{EFA49B19-C8C4-4179-96A3-F2A51F0EBC7D}">
      <dgm:prSet/>
      <dgm:spPr/>
      <dgm:t>
        <a:bodyPr/>
        <a:lstStyle/>
        <a:p>
          <a:endParaRPr lang="sv-SE" noProof="0" dirty="0"/>
        </a:p>
      </dgm:t>
    </dgm:pt>
    <dgm:pt modelId="{17A4541E-663C-4B58-8653-AFAD78909041}" type="sibTrans" cxnId="{EFA49B19-C8C4-4179-96A3-F2A51F0EBC7D}">
      <dgm:prSet/>
      <dgm:spPr/>
      <dgm:t>
        <a:bodyPr/>
        <a:lstStyle/>
        <a:p>
          <a:endParaRPr lang="sv-SE" noProof="0" dirty="0"/>
        </a:p>
      </dgm:t>
    </dgm:pt>
    <dgm:pt modelId="{85CB4B88-9DF7-4BB2-808E-83182A9B1659}">
      <dgm:prSet phldrT="[Text]" custT="1"/>
      <dgm:spPr/>
      <dgm:t>
        <a:bodyPr/>
        <a:lstStyle/>
        <a:p>
          <a:r>
            <a:rPr lang="sv-SE" sz="1300" noProof="0" dirty="0"/>
            <a:t>3934 kommittéer (TC/SC/WG)</a:t>
          </a:r>
        </a:p>
      </dgm:t>
    </dgm:pt>
    <dgm:pt modelId="{685060D8-206E-4CA0-BDFB-B7C58E00B17A}" type="parTrans" cxnId="{7E6EFD94-1403-43F0-9AE2-875F82F4D508}">
      <dgm:prSet/>
      <dgm:spPr/>
      <dgm:t>
        <a:bodyPr/>
        <a:lstStyle/>
        <a:p>
          <a:endParaRPr lang="sv-SE" noProof="0" dirty="0"/>
        </a:p>
      </dgm:t>
    </dgm:pt>
    <dgm:pt modelId="{18F67212-8E0B-46B2-970C-A17B4C1BD21C}" type="sibTrans" cxnId="{7E6EFD94-1403-43F0-9AE2-875F82F4D508}">
      <dgm:prSet/>
      <dgm:spPr/>
      <dgm:t>
        <a:bodyPr/>
        <a:lstStyle/>
        <a:p>
          <a:endParaRPr lang="sv-SE" noProof="0" dirty="0"/>
        </a:p>
      </dgm:t>
    </dgm:pt>
    <dgm:pt modelId="{F9BBA3FA-AAB3-4D82-BAEE-483E9D03840C}">
      <dgm:prSet phldrT="[Text]" custT="1"/>
      <dgm:spPr/>
      <dgm:t>
        <a:bodyPr/>
        <a:lstStyle/>
        <a:p>
          <a:r>
            <a:rPr lang="sv-SE" sz="1300" noProof="0" dirty="0"/>
            <a:t>2144 kommittéer</a:t>
          </a:r>
        </a:p>
        <a:p>
          <a:r>
            <a:rPr lang="sv-SE" sz="1300" noProof="0" dirty="0"/>
            <a:t>(TC/SC/WG)</a:t>
          </a:r>
        </a:p>
      </dgm:t>
    </dgm:pt>
    <dgm:pt modelId="{C859D237-9602-40B3-AE9C-8545971FD7AF}" type="parTrans" cxnId="{D0AF934E-A5EC-4504-98ED-7BBF072FC305}">
      <dgm:prSet/>
      <dgm:spPr/>
      <dgm:t>
        <a:bodyPr/>
        <a:lstStyle/>
        <a:p>
          <a:endParaRPr lang="sv-SE" noProof="0" dirty="0"/>
        </a:p>
      </dgm:t>
    </dgm:pt>
    <dgm:pt modelId="{B7EE48F7-CE3C-4D83-AEE7-099B6588D14E}" type="sibTrans" cxnId="{D0AF934E-A5EC-4504-98ED-7BBF072FC305}">
      <dgm:prSet/>
      <dgm:spPr/>
      <dgm:t>
        <a:bodyPr/>
        <a:lstStyle/>
        <a:p>
          <a:endParaRPr lang="sv-SE" noProof="0" dirty="0"/>
        </a:p>
      </dgm:t>
    </dgm:pt>
    <dgm:pt modelId="{39BC8081-1DCB-409F-91B2-B1BC1BE49440}">
      <dgm:prSet phldrT="[Text]" custT="1"/>
      <dgm:spPr/>
      <dgm:t>
        <a:bodyPr/>
        <a:lstStyle/>
        <a:p>
          <a:r>
            <a:rPr lang="sv-SE" sz="1300" noProof="0" dirty="0"/>
            <a:t>Når 97 % av världens invånare</a:t>
          </a:r>
        </a:p>
      </dgm:t>
    </dgm:pt>
    <dgm:pt modelId="{54033A7F-657D-472A-8FF9-BA6A22359EDB}" type="parTrans" cxnId="{49473489-6A79-4CD5-8521-54F831C34C90}">
      <dgm:prSet/>
      <dgm:spPr/>
      <dgm:t>
        <a:bodyPr/>
        <a:lstStyle/>
        <a:p>
          <a:endParaRPr lang="sv-SE" noProof="0" dirty="0"/>
        </a:p>
      </dgm:t>
    </dgm:pt>
    <dgm:pt modelId="{70CD43C2-FAAD-41F0-8BB8-8EED2BECD10D}" type="sibTrans" cxnId="{49473489-6A79-4CD5-8521-54F831C34C90}">
      <dgm:prSet/>
      <dgm:spPr/>
      <dgm:t>
        <a:bodyPr/>
        <a:lstStyle/>
        <a:p>
          <a:endParaRPr lang="sv-SE" noProof="0" dirty="0"/>
        </a:p>
      </dgm:t>
    </dgm:pt>
    <dgm:pt modelId="{A500BF7B-DB24-4BC7-A843-BC2BEB2D94DC}">
      <dgm:prSet phldrT="[Text]" custT="1"/>
      <dgm:spPr/>
      <dgm:t>
        <a:bodyPr/>
        <a:lstStyle/>
        <a:p>
          <a:r>
            <a:rPr lang="sv-SE" sz="1300" noProof="0" dirty="0"/>
            <a:t>Når 600 </a:t>
          </a:r>
          <a:r>
            <a:rPr lang="sv-SE" sz="1300" noProof="0" dirty="0" err="1"/>
            <a:t>milj</a:t>
          </a:r>
          <a:r>
            <a:rPr lang="sv-SE" sz="1300" noProof="0" dirty="0"/>
            <a:t> människor</a:t>
          </a:r>
        </a:p>
      </dgm:t>
    </dgm:pt>
    <dgm:pt modelId="{9FE97F36-7A84-4B22-B61B-C73F7A5744C3}" type="parTrans" cxnId="{B5B5621E-59E1-4C89-81B9-61FF32D3E6A3}">
      <dgm:prSet/>
      <dgm:spPr/>
      <dgm:t>
        <a:bodyPr/>
        <a:lstStyle/>
        <a:p>
          <a:endParaRPr lang="sv-SE" noProof="0" dirty="0"/>
        </a:p>
      </dgm:t>
    </dgm:pt>
    <dgm:pt modelId="{B33CFC51-00FF-4D64-A848-DD5CE1D06339}" type="sibTrans" cxnId="{B5B5621E-59E1-4C89-81B9-61FF32D3E6A3}">
      <dgm:prSet/>
      <dgm:spPr/>
      <dgm:t>
        <a:bodyPr/>
        <a:lstStyle/>
        <a:p>
          <a:endParaRPr lang="sv-SE" noProof="0" dirty="0"/>
        </a:p>
      </dgm:t>
    </dgm:pt>
    <dgm:pt modelId="{FC232711-C741-4B2A-AC15-CB464C64BE53}">
      <dgm:prSet custT="1"/>
      <dgm:spPr/>
      <dgm:t>
        <a:bodyPr/>
        <a:lstStyle/>
        <a:p>
          <a:r>
            <a:rPr lang="sv-SE" sz="1300" noProof="0" dirty="0"/>
            <a:t>Ca 500  grupper</a:t>
          </a:r>
        </a:p>
      </dgm:t>
    </dgm:pt>
    <dgm:pt modelId="{ACFF4D60-35F6-4FFE-B718-A4C580C2015F}" type="parTrans" cxnId="{9EBB3BF9-CA8B-4401-BCE0-4D277D3E51BB}">
      <dgm:prSet/>
      <dgm:spPr/>
      <dgm:t>
        <a:bodyPr/>
        <a:lstStyle/>
        <a:p>
          <a:endParaRPr lang="sv-SE" noProof="0" dirty="0"/>
        </a:p>
      </dgm:t>
    </dgm:pt>
    <dgm:pt modelId="{71D002BF-4493-43F4-AF26-20E2E732F8B4}" type="sibTrans" cxnId="{9EBB3BF9-CA8B-4401-BCE0-4D277D3E51BB}">
      <dgm:prSet/>
      <dgm:spPr/>
      <dgm:t>
        <a:bodyPr/>
        <a:lstStyle/>
        <a:p>
          <a:endParaRPr lang="sv-SE" noProof="0" dirty="0"/>
        </a:p>
      </dgm:t>
    </dgm:pt>
    <dgm:pt modelId="{A6EA8514-862E-4B8E-BCC8-3C72C3DCE01F}">
      <dgm:prSet custT="1"/>
      <dgm:spPr/>
      <dgm:t>
        <a:bodyPr/>
        <a:lstStyle/>
        <a:p>
          <a:r>
            <a:rPr lang="sv-SE" sz="1300" noProof="0" dirty="0"/>
            <a:t>&gt; 25 000 publicerade standarder</a:t>
          </a:r>
        </a:p>
      </dgm:t>
    </dgm:pt>
    <dgm:pt modelId="{E9C8EB56-EF08-43A3-9051-F6A62B2F805C}" type="parTrans" cxnId="{82DD753E-7143-4C4A-89A0-B6C8473A16EB}">
      <dgm:prSet/>
      <dgm:spPr/>
      <dgm:t>
        <a:bodyPr/>
        <a:lstStyle/>
        <a:p>
          <a:endParaRPr lang="sv-SE" noProof="0" dirty="0"/>
        </a:p>
      </dgm:t>
    </dgm:pt>
    <dgm:pt modelId="{2C588839-A6EF-4387-A42C-3D0B3C991ECE}" type="sibTrans" cxnId="{82DD753E-7143-4C4A-89A0-B6C8473A16EB}">
      <dgm:prSet/>
      <dgm:spPr/>
      <dgm:t>
        <a:bodyPr/>
        <a:lstStyle/>
        <a:p>
          <a:endParaRPr lang="sv-SE" noProof="0" dirty="0"/>
        </a:p>
      </dgm:t>
    </dgm:pt>
    <dgm:pt modelId="{7CAA997B-6D52-4AC5-B956-36DA48321EB4}">
      <dgm:prSet custT="1"/>
      <dgm:spPr/>
      <dgm:t>
        <a:bodyPr/>
        <a:lstStyle/>
        <a:p>
          <a:r>
            <a:rPr lang="sv-SE" sz="1300" noProof="0" dirty="0"/>
            <a:t>~12 000 kunder</a:t>
          </a:r>
        </a:p>
      </dgm:t>
    </dgm:pt>
    <dgm:pt modelId="{DAF34B8B-A736-4025-AFD1-030E3229F5BE}" type="parTrans" cxnId="{C0E31338-E8F9-4778-B094-A698EF4ED4C0}">
      <dgm:prSet/>
      <dgm:spPr/>
      <dgm:t>
        <a:bodyPr/>
        <a:lstStyle/>
        <a:p>
          <a:endParaRPr lang="sv-SE" noProof="0" dirty="0"/>
        </a:p>
      </dgm:t>
    </dgm:pt>
    <dgm:pt modelId="{1C184187-47C0-4FFC-84AF-2719D978DE78}" type="sibTrans" cxnId="{C0E31338-E8F9-4778-B094-A698EF4ED4C0}">
      <dgm:prSet/>
      <dgm:spPr/>
      <dgm:t>
        <a:bodyPr/>
        <a:lstStyle/>
        <a:p>
          <a:endParaRPr lang="sv-SE" noProof="0" dirty="0"/>
        </a:p>
      </dgm:t>
    </dgm:pt>
    <dgm:pt modelId="{D6DCCE0C-982B-4D1F-8653-F0F6CEC2C355}" type="pres">
      <dgm:prSet presAssocID="{F07D4C21-489B-4F58-9F9F-D7E8DE55BD84}" presName="list" presStyleCnt="0">
        <dgm:presLayoutVars>
          <dgm:dir/>
          <dgm:animLvl val="lvl"/>
        </dgm:presLayoutVars>
      </dgm:prSet>
      <dgm:spPr/>
    </dgm:pt>
    <dgm:pt modelId="{82E79394-F07F-48F0-B8CE-020432C473D0}" type="pres">
      <dgm:prSet presAssocID="{BC325008-71A1-4CC5-9B4E-319AF452DDD7}" presName="posSpace" presStyleCnt="0"/>
      <dgm:spPr/>
    </dgm:pt>
    <dgm:pt modelId="{2A356F66-29FA-407E-A7C9-2C41844A2113}" type="pres">
      <dgm:prSet presAssocID="{BC325008-71A1-4CC5-9B4E-319AF452DDD7}" presName="vertFlow" presStyleCnt="0"/>
      <dgm:spPr/>
    </dgm:pt>
    <dgm:pt modelId="{7BDFAB02-8E92-4304-A057-594AAB135FDC}" type="pres">
      <dgm:prSet presAssocID="{BC325008-71A1-4CC5-9B4E-319AF452DDD7}" presName="topSpace" presStyleCnt="0"/>
      <dgm:spPr/>
    </dgm:pt>
    <dgm:pt modelId="{B72FB159-DDF5-45B0-84ED-206FB6369163}" type="pres">
      <dgm:prSet presAssocID="{BC325008-71A1-4CC5-9B4E-319AF452DDD7}" presName="firstComp" presStyleCnt="0"/>
      <dgm:spPr/>
    </dgm:pt>
    <dgm:pt modelId="{F34D28A9-9B49-42A0-8FF1-72757AC2F590}" type="pres">
      <dgm:prSet presAssocID="{BC325008-71A1-4CC5-9B4E-319AF452DDD7}" presName="firstChild" presStyleLbl="bgAccFollowNode1" presStyleIdx="0" presStyleCnt="15"/>
      <dgm:spPr/>
    </dgm:pt>
    <dgm:pt modelId="{D4E95B5C-7A35-489C-B028-BBB97DA02E52}" type="pres">
      <dgm:prSet presAssocID="{BC325008-71A1-4CC5-9B4E-319AF452DDD7}" presName="firstChildTx" presStyleLbl="bgAccFollowNode1" presStyleIdx="0" presStyleCnt="15">
        <dgm:presLayoutVars>
          <dgm:bulletEnabled val="1"/>
        </dgm:presLayoutVars>
      </dgm:prSet>
      <dgm:spPr/>
    </dgm:pt>
    <dgm:pt modelId="{8321F84C-F002-47C3-909B-697531B7F0DA}" type="pres">
      <dgm:prSet presAssocID="{520B9136-2EED-4F97-BD86-C946A9D36DC3}" presName="comp" presStyleCnt="0"/>
      <dgm:spPr/>
    </dgm:pt>
    <dgm:pt modelId="{B0BEA288-A4F3-4655-9A7B-A087F7DC890F}" type="pres">
      <dgm:prSet presAssocID="{520B9136-2EED-4F97-BD86-C946A9D36DC3}" presName="child" presStyleLbl="bgAccFollowNode1" presStyleIdx="1" presStyleCnt="15"/>
      <dgm:spPr/>
    </dgm:pt>
    <dgm:pt modelId="{6B296BCE-BA94-4AE5-A5A7-0FBB5A53483F}" type="pres">
      <dgm:prSet presAssocID="{520B9136-2EED-4F97-BD86-C946A9D36DC3}" presName="childTx" presStyleLbl="bgAccFollowNode1" presStyleIdx="1" presStyleCnt="15">
        <dgm:presLayoutVars>
          <dgm:bulletEnabled val="1"/>
        </dgm:presLayoutVars>
      </dgm:prSet>
      <dgm:spPr/>
    </dgm:pt>
    <dgm:pt modelId="{16C073B1-322D-405E-A9CA-006B29BE89E5}" type="pres">
      <dgm:prSet presAssocID="{0B1A18C9-93DA-484F-B323-4E73592CF74E}" presName="comp" presStyleCnt="0"/>
      <dgm:spPr/>
    </dgm:pt>
    <dgm:pt modelId="{16D4368E-7B3B-49F5-B47B-9E86E81DAAB5}" type="pres">
      <dgm:prSet presAssocID="{0B1A18C9-93DA-484F-B323-4E73592CF74E}" presName="child" presStyleLbl="bgAccFollowNode1" presStyleIdx="2" presStyleCnt="15"/>
      <dgm:spPr/>
    </dgm:pt>
    <dgm:pt modelId="{6803E300-EAD0-4246-8303-529ECEF97A5E}" type="pres">
      <dgm:prSet presAssocID="{0B1A18C9-93DA-484F-B323-4E73592CF74E}" presName="childTx" presStyleLbl="bgAccFollowNode1" presStyleIdx="2" presStyleCnt="15">
        <dgm:presLayoutVars>
          <dgm:bulletEnabled val="1"/>
        </dgm:presLayoutVars>
      </dgm:prSet>
      <dgm:spPr/>
    </dgm:pt>
    <dgm:pt modelId="{B4BF7BE4-B645-4618-9668-7C22659E3C3D}" type="pres">
      <dgm:prSet presAssocID="{85CB4B88-9DF7-4BB2-808E-83182A9B1659}" presName="comp" presStyleCnt="0"/>
      <dgm:spPr/>
    </dgm:pt>
    <dgm:pt modelId="{E8E9C988-65E2-4A59-A1C5-9532BD11E2AA}" type="pres">
      <dgm:prSet presAssocID="{85CB4B88-9DF7-4BB2-808E-83182A9B1659}" presName="child" presStyleLbl="bgAccFollowNode1" presStyleIdx="3" presStyleCnt="15"/>
      <dgm:spPr/>
    </dgm:pt>
    <dgm:pt modelId="{AC62F2B4-36FF-48E7-B525-5C7DAA8C6EA8}" type="pres">
      <dgm:prSet presAssocID="{85CB4B88-9DF7-4BB2-808E-83182A9B1659}" presName="childTx" presStyleLbl="bgAccFollowNode1" presStyleIdx="3" presStyleCnt="15">
        <dgm:presLayoutVars>
          <dgm:bulletEnabled val="1"/>
        </dgm:presLayoutVars>
      </dgm:prSet>
      <dgm:spPr/>
    </dgm:pt>
    <dgm:pt modelId="{FF8F1684-E2B9-4A39-8DE1-265E3D1A936E}" type="pres">
      <dgm:prSet presAssocID="{39BC8081-1DCB-409F-91B2-B1BC1BE49440}" presName="comp" presStyleCnt="0"/>
      <dgm:spPr/>
    </dgm:pt>
    <dgm:pt modelId="{A0DB7C34-E65F-4BCC-9775-382FDDE16659}" type="pres">
      <dgm:prSet presAssocID="{39BC8081-1DCB-409F-91B2-B1BC1BE49440}" presName="child" presStyleLbl="bgAccFollowNode1" presStyleIdx="4" presStyleCnt="15"/>
      <dgm:spPr/>
    </dgm:pt>
    <dgm:pt modelId="{C8EAB56B-CE8A-435A-A605-CBA281D6DFBC}" type="pres">
      <dgm:prSet presAssocID="{39BC8081-1DCB-409F-91B2-B1BC1BE49440}" presName="childTx" presStyleLbl="bgAccFollowNode1" presStyleIdx="4" presStyleCnt="15">
        <dgm:presLayoutVars>
          <dgm:bulletEnabled val="1"/>
        </dgm:presLayoutVars>
      </dgm:prSet>
      <dgm:spPr/>
    </dgm:pt>
    <dgm:pt modelId="{7B7EDC0B-1A1A-49D7-9323-B132AFE78264}" type="pres">
      <dgm:prSet presAssocID="{BC325008-71A1-4CC5-9B4E-319AF452DDD7}" presName="negSpace" presStyleCnt="0"/>
      <dgm:spPr/>
    </dgm:pt>
    <dgm:pt modelId="{168F34BC-C489-47A0-973E-F2318C2C1D06}" type="pres">
      <dgm:prSet presAssocID="{BC325008-71A1-4CC5-9B4E-319AF452DDD7}" presName="circle" presStyleLbl="node1" presStyleIdx="0" presStyleCnt="3"/>
      <dgm:spPr/>
    </dgm:pt>
    <dgm:pt modelId="{1AB08C2B-AF2B-4D77-ACA7-AC2D68A3D7CD}" type="pres">
      <dgm:prSet presAssocID="{D19F63F4-179F-4E98-BECD-2592120606E6}" presName="transSpace" presStyleCnt="0"/>
      <dgm:spPr/>
    </dgm:pt>
    <dgm:pt modelId="{D2699752-22FC-410D-A50F-2BFEF707BE19}" type="pres">
      <dgm:prSet presAssocID="{B396CCAA-5EB6-45A0-80DA-7AF9883B04E1}" presName="posSpace" presStyleCnt="0"/>
      <dgm:spPr/>
    </dgm:pt>
    <dgm:pt modelId="{74DF06F4-CDF0-4E84-A2C7-BD87ED2F4B26}" type="pres">
      <dgm:prSet presAssocID="{B396CCAA-5EB6-45A0-80DA-7AF9883B04E1}" presName="vertFlow" presStyleCnt="0"/>
      <dgm:spPr/>
    </dgm:pt>
    <dgm:pt modelId="{329AF365-62C5-4D9D-8EA2-9D3E0DFCF167}" type="pres">
      <dgm:prSet presAssocID="{B396CCAA-5EB6-45A0-80DA-7AF9883B04E1}" presName="topSpace" presStyleCnt="0"/>
      <dgm:spPr/>
    </dgm:pt>
    <dgm:pt modelId="{827DAE28-C718-4CDB-ACAD-267D75F4896D}" type="pres">
      <dgm:prSet presAssocID="{B396CCAA-5EB6-45A0-80DA-7AF9883B04E1}" presName="firstComp" presStyleCnt="0"/>
      <dgm:spPr/>
    </dgm:pt>
    <dgm:pt modelId="{0E6A17E4-CBC8-4F7A-86D6-75AA1CBB3636}" type="pres">
      <dgm:prSet presAssocID="{B396CCAA-5EB6-45A0-80DA-7AF9883B04E1}" presName="firstChild" presStyleLbl="bgAccFollowNode1" presStyleIdx="5" presStyleCnt="15"/>
      <dgm:spPr/>
    </dgm:pt>
    <dgm:pt modelId="{CA5E46A3-A0ED-4B38-ABDA-9BD3ACD2DB63}" type="pres">
      <dgm:prSet presAssocID="{B396CCAA-5EB6-45A0-80DA-7AF9883B04E1}" presName="firstChildTx" presStyleLbl="bgAccFollowNode1" presStyleIdx="5" presStyleCnt="15">
        <dgm:presLayoutVars>
          <dgm:bulletEnabled val="1"/>
        </dgm:presLayoutVars>
      </dgm:prSet>
      <dgm:spPr/>
    </dgm:pt>
    <dgm:pt modelId="{B6729D63-0EEA-4759-B1C4-2C1BE684CDC9}" type="pres">
      <dgm:prSet presAssocID="{7BB182C5-8AAB-4E52-8847-0AA12F4C8923}" presName="comp" presStyleCnt="0"/>
      <dgm:spPr/>
    </dgm:pt>
    <dgm:pt modelId="{A273C1AF-2E90-4362-BF08-4DCB54AA313E}" type="pres">
      <dgm:prSet presAssocID="{7BB182C5-8AAB-4E52-8847-0AA12F4C8923}" presName="child" presStyleLbl="bgAccFollowNode1" presStyleIdx="6" presStyleCnt="15"/>
      <dgm:spPr/>
    </dgm:pt>
    <dgm:pt modelId="{2AF69C7F-A043-42A8-8D36-18625B77CE7B}" type="pres">
      <dgm:prSet presAssocID="{7BB182C5-8AAB-4E52-8847-0AA12F4C8923}" presName="childTx" presStyleLbl="bgAccFollowNode1" presStyleIdx="6" presStyleCnt="15">
        <dgm:presLayoutVars>
          <dgm:bulletEnabled val="1"/>
        </dgm:presLayoutVars>
      </dgm:prSet>
      <dgm:spPr/>
    </dgm:pt>
    <dgm:pt modelId="{0F62FA53-2CC9-48AC-8C9B-535586C74692}" type="pres">
      <dgm:prSet presAssocID="{5C7C97C0-3F9A-4DD8-95A0-97A294DCB4D8}" presName="comp" presStyleCnt="0"/>
      <dgm:spPr/>
    </dgm:pt>
    <dgm:pt modelId="{0AAE3F48-279B-4F8B-ABDA-A00A35B13263}" type="pres">
      <dgm:prSet presAssocID="{5C7C97C0-3F9A-4DD8-95A0-97A294DCB4D8}" presName="child" presStyleLbl="bgAccFollowNode1" presStyleIdx="7" presStyleCnt="15"/>
      <dgm:spPr/>
    </dgm:pt>
    <dgm:pt modelId="{E05AE0B4-2809-4361-893B-4D58B877651A}" type="pres">
      <dgm:prSet presAssocID="{5C7C97C0-3F9A-4DD8-95A0-97A294DCB4D8}" presName="childTx" presStyleLbl="bgAccFollowNode1" presStyleIdx="7" presStyleCnt="15">
        <dgm:presLayoutVars>
          <dgm:bulletEnabled val="1"/>
        </dgm:presLayoutVars>
      </dgm:prSet>
      <dgm:spPr/>
    </dgm:pt>
    <dgm:pt modelId="{70EB335A-AD19-41B1-920E-1C44BED4637C}" type="pres">
      <dgm:prSet presAssocID="{F9BBA3FA-AAB3-4D82-BAEE-483E9D03840C}" presName="comp" presStyleCnt="0"/>
      <dgm:spPr/>
    </dgm:pt>
    <dgm:pt modelId="{6C20BAD3-5E04-4CB7-9405-EC07E47A96AE}" type="pres">
      <dgm:prSet presAssocID="{F9BBA3FA-AAB3-4D82-BAEE-483E9D03840C}" presName="child" presStyleLbl="bgAccFollowNode1" presStyleIdx="8" presStyleCnt="15"/>
      <dgm:spPr/>
    </dgm:pt>
    <dgm:pt modelId="{3D1FE5B0-29ED-446D-995A-04711B746E23}" type="pres">
      <dgm:prSet presAssocID="{F9BBA3FA-AAB3-4D82-BAEE-483E9D03840C}" presName="childTx" presStyleLbl="bgAccFollowNode1" presStyleIdx="8" presStyleCnt="15">
        <dgm:presLayoutVars>
          <dgm:bulletEnabled val="1"/>
        </dgm:presLayoutVars>
      </dgm:prSet>
      <dgm:spPr/>
    </dgm:pt>
    <dgm:pt modelId="{51F3491C-E25D-47DF-9999-A7A1B13A5BFF}" type="pres">
      <dgm:prSet presAssocID="{A500BF7B-DB24-4BC7-A843-BC2BEB2D94DC}" presName="comp" presStyleCnt="0"/>
      <dgm:spPr/>
    </dgm:pt>
    <dgm:pt modelId="{1440C3AE-4B93-4192-955C-C31830112BE1}" type="pres">
      <dgm:prSet presAssocID="{A500BF7B-DB24-4BC7-A843-BC2BEB2D94DC}" presName="child" presStyleLbl="bgAccFollowNode1" presStyleIdx="9" presStyleCnt="15"/>
      <dgm:spPr/>
    </dgm:pt>
    <dgm:pt modelId="{E6A13B20-2733-45BC-992C-B29624BA768D}" type="pres">
      <dgm:prSet presAssocID="{A500BF7B-DB24-4BC7-A843-BC2BEB2D94DC}" presName="childTx" presStyleLbl="bgAccFollowNode1" presStyleIdx="9" presStyleCnt="15">
        <dgm:presLayoutVars>
          <dgm:bulletEnabled val="1"/>
        </dgm:presLayoutVars>
      </dgm:prSet>
      <dgm:spPr/>
    </dgm:pt>
    <dgm:pt modelId="{D7302DEE-A9F9-4018-B7AA-53AF4DA296FA}" type="pres">
      <dgm:prSet presAssocID="{B396CCAA-5EB6-45A0-80DA-7AF9883B04E1}" presName="negSpace" presStyleCnt="0"/>
      <dgm:spPr/>
    </dgm:pt>
    <dgm:pt modelId="{8D8783C2-372C-4966-AD82-F4864677D133}" type="pres">
      <dgm:prSet presAssocID="{B396CCAA-5EB6-45A0-80DA-7AF9883B04E1}" presName="circle" presStyleLbl="node1" presStyleIdx="1" presStyleCnt="3"/>
      <dgm:spPr/>
    </dgm:pt>
    <dgm:pt modelId="{6F22A6D9-6BE2-4D41-8C46-FE071A77CC72}" type="pres">
      <dgm:prSet presAssocID="{2018D400-E19A-4560-963E-6DDDF50C542B}" presName="transSpace" presStyleCnt="0"/>
      <dgm:spPr/>
    </dgm:pt>
    <dgm:pt modelId="{93598E6D-5F31-40E0-A1CF-CF7B2110D559}" type="pres">
      <dgm:prSet presAssocID="{BFAF781C-02B9-47B7-AC92-3FEAF60FE6A6}" presName="posSpace" presStyleCnt="0"/>
      <dgm:spPr/>
    </dgm:pt>
    <dgm:pt modelId="{4533E836-B136-4181-BC16-804EFBA83D26}" type="pres">
      <dgm:prSet presAssocID="{BFAF781C-02B9-47B7-AC92-3FEAF60FE6A6}" presName="vertFlow" presStyleCnt="0"/>
      <dgm:spPr/>
    </dgm:pt>
    <dgm:pt modelId="{4477D297-D2E2-4AB4-9DBA-4BF70B31A74A}" type="pres">
      <dgm:prSet presAssocID="{BFAF781C-02B9-47B7-AC92-3FEAF60FE6A6}" presName="topSpace" presStyleCnt="0"/>
      <dgm:spPr/>
    </dgm:pt>
    <dgm:pt modelId="{7F9B7A81-604A-4BB0-B92D-7370CE1A2056}" type="pres">
      <dgm:prSet presAssocID="{BFAF781C-02B9-47B7-AC92-3FEAF60FE6A6}" presName="firstComp" presStyleCnt="0"/>
      <dgm:spPr/>
    </dgm:pt>
    <dgm:pt modelId="{E5AD57E5-546D-4834-B4A3-02A4335A6B58}" type="pres">
      <dgm:prSet presAssocID="{BFAF781C-02B9-47B7-AC92-3FEAF60FE6A6}" presName="firstChild" presStyleLbl="bgAccFollowNode1" presStyleIdx="10" presStyleCnt="15"/>
      <dgm:spPr/>
    </dgm:pt>
    <dgm:pt modelId="{E8DAE6C1-33ED-438C-B1DB-148B387C487F}" type="pres">
      <dgm:prSet presAssocID="{BFAF781C-02B9-47B7-AC92-3FEAF60FE6A6}" presName="firstChildTx" presStyleLbl="bgAccFollowNode1" presStyleIdx="10" presStyleCnt="15">
        <dgm:presLayoutVars>
          <dgm:bulletEnabled val="1"/>
        </dgm:presLayoutVars>
      </dgm:prSet>
      <dgm:spPr/>
    </dgm:pt>
    <dgm:pt modelId="{02A3FADC-1CC1-4B90-9865-27763227A375}" type="pres">
      <dgm:prSet presAssocID="{5983ECC8-5AC5-4B28-9D53-8E0DE0431FF3}" presName="comp" presStyleCnt="0"/>
      <dgm:spPr/>
    </dgm:pt>
    <dgm:pt modelId="{2AD9B1E7-F465-4F2B-805F-BB556443E40E}" type="pres">
      <dgm:prSet presAssocID="{5983ECC8-5AC5-4B28-9D53-8E0DE0431FF3}" presName="child" presStyleLbl="bgAccFollowNode1" presStyleIdx="11" presStyleCnt="15"/>
      <dgm:spPr/>
    </dgm:pt>
    <dgm:pt modelId="{90C89C14-3936-40EF-B50B-644BABA7901B}" type="pres">
      <dgm:prSet presAssocID="{5983ECC8-5AC5-4B28-9D53-8E0DE0431FF3}" presName="childTx" presStyleLbl="bgAccFollowNode1" presStyleIdx="11" presStyleCnt="15">
        <dgm:presLayoutVars>
          <dgm:bulletEnabled val="1"/>
        </dgm:presLayoutVars>
      </dgm:prSet>
      <dgm:spPr/>
    </dgm:pt>
    <dgm:pt modelId="{AE2DE354-A60B-4CB6-A8BB-9B0A5A12EC6A}" type="pres">
      <dgm:prSet presAssocID="{A6EA8514-862E-4B8E-BCC8-3C72C3DCE01F}" presName="comp" presStyleCnt="0"/>
      <dgm:spPr/>
    </dgm:pt>
    <dgm:pt modelId="{260E529D-47CA-4160-9B8C-46962A33E2E1}" type="pres">
      <dgm:prSet presAssocID="{A6EA8514-862E-4B8E-BCC8-3C72C3DCE01F}" presName="child" presStyleLbl="bgAccFollowNode1" presStyleIdx="12" presStyleCnt="15"/>
      <dgm:spPr/>
    </dgm:pt>
    <dgm:pt modelId="{586C793F-5E14-462B-9AD4-3DCE69A956DD}" type="pres">
      <dgm:prSet presAssocID="{A6EA8514-862E-4B8E-BCC8-3C72C3DCE01F}" presName="childTx" presStyleLbl="bgAccFollowNode1" presStyleIdx="12" presStyleCnt="15">
        <dgm:presLayoutVars>
          <dgm:bulletEnabled val="1"/>
        </dgm:presLayoutVars>
      </dgm:prSet>
      <dgm:spPr/>
    </dgm:pt>
    <dgm:pt modelId="{C978BD41-DAA0-4DA3-9C8A-5DD5C33DFD1D}" type="pres">
      <dgm:prSet presAssocID="{FC232711-C741-4B2A-AC15-CB464C64BE53}" presName="comp" presStyleCnt="0"/>
      <dgm:spPr/>
    </dgm:pt>
    <dgm:pt modelId="{55E6C7EF-166F-4143-BB56-730ACF71817F}" type="pres">
      <dgm:prSet presAssocID="{FC232711-C741-4B2A-AC15-CB464C64BE53}" presName="child" presStyleLbl="bgAccFollowNode1" presStyleIdx="13" presStyleCnt="15"/>
      <dgm:spPr/>
    </dgm:pt>
    <dgm:pt modelId="{F2E84248-CF54-464F-B0E4-97087F631CFC}" type="pres">
      <dgm:prSet presAssocID="{FC232711-C741-4B2A-AC15-CB464C64BE53}" presName="childTx" presStyleLbl="bgAccFollowNode1" presStyleIdx="13" presStyleCnt="15">
        <dgm:presLayoutVars>
          <dgm:bulletEnabled val="1"/>
        </dgm:presLayoutVars>
      </dgm:prSet>
      <dgm:spPr/>
    </dgm:pt>
    <dgm:pt modelId="{07D2A36E-AAB3-4852-94D1-0A8AE3B2C076}" type="pres">
      <dgm:prSet presAssocID="{7CAA997B-6D52-4AC5-B956-36DA48321EB4}" presName="comp" presStyleCnt="0"/>
      <dgm:spPr/>
    </dgm:pt>
    <dgm:pt modelId="{6269473B-C0F9-4296-903D-435CC4FBF921}" type="pres">
      <dgm:prSet presAssocID="{7CAA997B-6D52-4AC5-B956-36DA48321EB4}" presName="child" presStyleLbl="bgAccFollowNode1" presStyleIdx="14" presStyleCnt="15"/>
      <dgm:spPr/>
    </dgm:pt>
    <dgm:pt modelId="{856EF1AD-F987-4279-A2D7-5DFD5D5B1CD3}" type="pres">
      <dgm:prSet presAssocID="{7CAA997B-6D52-4AC5-B956-36DA48321EB4}" presName="childTx" presStyleLbl="bgAccFollowNode1" presStyleIdx="14" presStyleCnt="15">
        <dgm:presLayoutVars>
          <dgm:bulletEnabled val="1"/>
        </dgm:presLayoutVars>
      </dgm:prSet>
      <dgm:spPr/>
    </dgm:pt>
    <dgm:pt modelId="{E2C6286D-0243-485D-A053-B69B22682AF7}" type="pres">
      <dgm:prSet presAssocID="{BFAF781C-02B9-47B7-AC92-3FEAF60FE6A6}" presName="negSpace" presStyleCnt="0"/>
      <dgm:spPr/>
    </dgm:pt>
    <dgm:pt modelId="{A5DFB50A-C3BB-44FF-85B5-3244628C41FE}" type="pres">
      <dgm:prSet presAssocID="{BFAF781C-02B9-47B7-AC92-3FEAF60FE6A6}" presName="circle" presStyleLbl="node1" presStyleIdx="2" presStyleCnt="3"/>
      <dgm:spPr/>
    </dgm:pt>
  </dgm:ptLst>
  <dgm:cxnLst>
    <dgm:cxn modelId="{1C930001-C194-4807-A43E-58230DB6B5EF}" type="presOf" srcId="{F9BBA3FA-AAB3-4D82-BAEE-483E9D03840C}" destId="{3D1FE5B0-29ED-446D-995A-04711B746E23}" srcOrd="1" destOrd="0" presId="urn:microsoft.com/office/officeart/2005/8/layout/hList9"/>
    <dgm:cxn modelId="{A3DA4403-9671-4E21-A833-246E471AADFD}" type="presOf" srcId="{0B1A18C9-93DA-484F-B323-4E73592CF74E}" destId="{6803E300-EAD0-4246-8303-529ECEF97A5E}" srcOrd="1" destOrd="0" presId="urn:microsoft.com/office/officeart/2005/8/layout/hList9"/>
    <dgm:cxn modelId="{5F994305-AD0A-4AB0-B4A5-EAFAB838C126}" type="presOf" srcId="{FC232711-C741-4B2A-AC15-CB464C64BE53}" destId="{F2E84248-CF54-464F-B0E4-97087F631CFC}" srcOrd="1" destOrd="0" presId="urn:microsoft.com/office/officeart/2005/8/layout/hList9"/>
    <dgm:cxn modelId="{DEFA8807-52A7-474B-B77B-5CEB2B50784C}" srcId="{BC325008-71A1-4CC5-9B4E-319AF452DDD7}" destId="{0FAB7989-17F1-4B41-89DB-2B389A67165A}" srcOrd="0" destOrd="0" parTransId="{1B4DEB59-A895-4E96-AFD2-580924DCBF3A}" sibTransId="{A2A4E286-88D9-4796-BE9D-D6E8E718B007}"/>
    <dgm:cxn modelId="{2CCCC209-5F59-4522-B865-01E57A1434C5}" type="presOf" srcId="{520B9136-2EED-4F97-BD86-C946A9D36DC3}" destId="{B0BEA288-A4F3-4655-9A7B-A087F7DC890F}" srcOrd="0" destOrd="0" presId="urn:microsoft.com/office/officeart/2005/8/layout/hList9"/>
    <dgm:cxn modelId="{EFA49B19-C8C4-4179-96A3-F2A51F0EBC7D}" srcId="{B396CCAA-5EB6-45A0-80DA-7AF9883B04E1}" destId="{5C7C97C0-3F9A-4DD8-95A0-97A294DCB4D8}" srcOrd="2" destOrd="0" parTransId="{3CB33F48-D8C4-459E-9775-DDBBFFD49C44}" sibTransId="{17A4541E-663C-4B58-8653-AFAD78909041}"/>
    <dgm:cxn modelId="{B5B5621E-59E1-4C89-81B9-61FF32D3E6A3}" srcId="{B396CCAA-5EB6-45A0-80DA-7AF9883B04E1}" destId="{A500BF7B-DB24-4BC7-A843-BC2BEB2D94DC}" srcOrd="4" destOrd="0" parTransId="{9FE97F36-7A84-4B22-B61B-C73F7A5744C3}" sibTransId="{B33CFC51-00FF-4D64-A848-DD5CE1D06339}"/>
    <dgm:cxn modelId="{D3CA6224-2FD0-42B4-AD90-07DDCBFEEA7A}" type="presOf" srcId="{85CB4B88-9DF7-4BB2-808E-83182A9B1659}" destId="{AC62F2B4-36FF-48E7-B525-5C7DAA8C6EA8}" srcOrd="1" destOrd="0" presId="urn:microsoft.com/office/officeart/2005/8/layout/hList9"/>
    <dgm:cxn modelId="{DEAF8724-3D64-42FA-B4FC-09F8205734C3}" type="presOf" srcId="{39BC8081-1DCB-409F-91B2-B1BC1BE49440}" destId="{A0DB7C34-E65F-4BCC-9775-382FDDE16659}" srcOrd="0" destOrd="0" presId="urn:microsoft.com/office/officeart/2005/8/layout/hList9"/>
    <dgm:cxn modelId="{CB3C062C-6838-4EC9-AA08-A9A2A5079F4D}" type="presOf" srcId="{28DD3428-FDD1-4514-987D-304E2C2BB796}" destId="{0E6A17E4-CBC8-4F7A-86D6-75AA1CBB3636}" srcOrd="0" destOrd="0" presId="urn:microsoft.com/office/officeart/2005/8/layout/hList9"/>
    <dgm:cxn modelId="{440B4830-8D9F-4564-A591-15D289C3F2B9}" type="presOf" srcId="{5C7C97C0-3F9A-4DD8-95A0-97A294DCB4D8}" destId="{0AAE3F48-279B-4F8B-ABDA-A00A35B13263}" srcOrd="0" destOrd="0" presId="urn:microsoft.com/office/officeart/2005/8/layout/hList9"/>
    <dgm:cxn modelId="{84996931-A88C-4C03-96A3-90FCE5762B45}" type="presOf" srcId="{520B9136-2EED-4F97-BD86-C946A9D36DC3}" destId="{6B296BCE-BA94-4AE5-A5A7-0FBB5A53483F}" srcOrd="1" destOrd="0" presId="urn:microsoft.com/office/officeart/2005/8/layout/hList9"/>
    <dgm:cxn modelId="{C0E31338-E8F9-4778-B094-A698EF4ED4C0}" srcId="{BFAF781C-02B9-47B7-AC92-3FEAF60FE6A6}" destId="{7CAA997B-6D52-4AC5-B956-36DA48321EB4}" srcOrd="4" destOrd="0" parTransId="{DAF34B8B-A736-4025-AFD1-030E3229F5BE}" sibTransId="{1C184187-47C0-4FFC-84AF-2719D978DE78}"/>
    <dgm:cxn modelId="{6ABE313A-C442-4B15-8F71-558ECF007DA0}" type="presOf" srcId="{A500BF7B-DB24-4BC7-A843-BC2BEB2D94DC}" destId="{1440C3AE-4B93-4192-955C-C31830112BE1}" srcOrd="0" destOrd="0" presId="urn:microsoft.com/office/officeart/2005/8/layout/hList9"/>
    <dgm:cxn modelId="{82DD753E-7143-4C4A-89A0-B6C8473A16EB}" srcId="{BFAF781C-02B9-47B7-AC92-3FEAF60FE6A6}" destId="{A6EA8514-862E-4B8E-BCC8-3C72C3DCE01F}" srcOrd="2" destOrd="0" parTransId="{E9C8EB56-EF08-43A3-9051-F6A62B2F805C}" sibTransId="{2C588839-A6EF-4387-A42C-3D0B3C991ECE}"/>
    <dgm:cxn modelId="{343F0A5F-3E0F-4727-A48C-3999063CC41B}" type="presOf" srcId="{5C7C97C0-3F9A-4DD8-95A0-97A294DCB4D8}" destId="{E05AE0B4-2809-4361-893B-4D58B877651A}" srcOrd="1" destOrd="0" presId="urn:microsoft.com/office/officeart/2005/8/layout/hList9"/>
    <dgm:cxn modelId="{984E5661-CE93-4296-AE82-C3E340308E18}" srcId="{B396CCAA-5EB6-45A0-80DA-7AF9883B04E1}" destId="{7BB182C5-8AAB-4E52-8847-0AA12F4C8923}" srcOrd="1" destOrd="0" parTransId="{76A4E781-66F1-4825-9E4E-EB09B2D87BBC}" sibTransId="{BC0038B0-531E-4A4F-B254-E5A169C1A4F9}"/>
    <dgm:cxn modelId="{48A0CC43-108F-4267-9157-A2E27C51E515}" type="presOf" srcId="{A6EA8514-862E-4B8E-BCC8-3C72C3DCE01F}" destId="{586C793F-5E14-462B-9AD4-3DCE69A956DD}" srcOrd="1" destOrd="0" presId="urn:microsoft.com/office/officeart/2005/8/layout/hList9"/>
    <dgm:cxn modelId="{C689EF65-4979-427E-B9CF-3DA0802DB762}" type="presOf" srcId="{7BB182C5-8AAB-4E52-8847-0AA12F4C8923}" destId="{2AF69C7F-A043-42A8-8D36-18625B77CE7B}" srcOrd="1" destOrd="0" presId="urn:microsoft.com/office/officeart/2005/8/layout/hList9"/>
    <dgm:cxn modelId="{28C67367-80EC-4A86-8B94-3E1D398657AF}" type="presOf" srcId="{4AD9B200-310C-4A28-ACFD-3CB2230763E8}" destId="{E5AD57E5-546D-4834-B4A3-02A4335A6B58}" srcOrd="0" destOrd="0" presId="urn:microsoft.com/office/officeart/2005/8/layout/hList9"/>
    <dgm:cxn modelId="{4AA54268-7A05-4B07-BDBF-15D39E9AB02F}" type="presOf" srcId="{F9BBA3FA-AAB3-4D82-BAEE-483E9D03840C}" destId="{6C20BAD3-5E04-4CB7-9405-EC07E47A96AE}" srcOrd="0" destOrd="0" presId="urn:microsoft.com/office/officeart/2005/8/layout/hList9"/>
    <dgm:cxn modelId="{0793C76D-071D-424D-A8BB-0EA63589CD60}" type="presOf" srcId="{5983ECC8-5AC5-4B28-9D53-8E0DE0431FF3}" destId="{90C89C14-3936-40EF-B50B-644BABA7901B}" srcOrd="1" destOrd="0" presId="urn:microsoft.com/office/officeart/2005/8/layout/hList9"/>
    <dgm:cxn modelId="{D0AF934E-A5EC-4504-98ED-7BBF072FC305}" srcId="{B396CCAA-5EB6-45A0-80DA-7AF9883B04E1}" destId="{F9BBA3FA-AAB3-4D82-BAEE-483E9D03840C}" srcOrd="3" destOrd="0" parTransId="{C859D237-9602-40B3-AE9C-8545971FD7AF}" sibTransId="{B7EE48F7-CE3C-4D83-AEE7-099B6588D14E}"/>
    <dgm:cxn modelId="{EE7F3B51-700A-4E36-A87F-2DDCBA4B4B2C}" type="presOf" srcId="{7BB182C5-8AAB-4E52-8847-0AA12F4C8923}" destId="{A273C1AF-2E90-4362-BF08-4DCB54AA313E}" srcOrd="0" destOrd="0" presId="urn:microsoft.com/office/officeart/2005/8/layout/hList9"/>
    <dgm:cxn modelId="{BCFF8F72-F576-4063-98C5-2116AE195343}" type="presOf" srcId="{B396CCAA-5EB6-45A0-80DA-7AF9883B04E1}" destId="{8D8783C2-372C-4966-AD82-F4864677D133}" srcOrd="0" destOrd="0" presId="urn:microsoft.com/office/officeart/2005/8/layout/hList9"/>
    <dgm:cxn modelId="{3C0C7073-CB6B-46D2-AA91-8AF1A86C3153}" type="presOf" srcId="{0FAB7989-17F1-4B41-89DB-2B389A67165A}" destId="{D4E95B5C-7A35-489C-B028-BBB97DA02E52}" srcOrd="1" destOrd="0" presId="urn:microsoft.com/office/officeart/2005/8/layout/hList9"/>
    <dgm:cxn modelId="{9F5FD754-51FA-4351-A117-8ED2EDFEEB3C}" type="presOf" srcId="{28DD3428-FDD1-4514-987D-304E2C2BB796}" destId="{CA5E46A3-A0ED-4B38-ABDA-9BD3ACD2DB63}" srcOrd="1" destOrd="0" presId="urn:microsoft.com/office/officeart/2005/8/layout/hList9"/>
    <dgm:cxn modelId="{68F25479-CD26-4A3F-930A-CEDAA8D87B81}" type="presOf" srcId="{5983ECC8-5AC5-4B28-9D53-8E0DE0431FF3}" destId="{2AD9B1E7-F465-4F2B-805F-BB556443E40E}" srcOrd="0" destOrd="0" presId="urn:microsoft.com/office/officeart/2005/8/layout/hList9"/>
    <dgm:cxn modelId="{22F0B479-F666-4323-B3EB-4339C23A9A5F}" type="presOf" srcId="{A6EA8514-862E-4B8E-BCC8-3C72C3DCE01F}" destId="{260E529D-47CA-4160-9B8C-46962A33E2E1}" srcOrd="0" destOrd="0" presId="urn:microsoft.com/office/officeart/2005/8/layout/hList9"/>
    <dgm:cxn modelId="{09F6FF7C-0373-425E-AC09-9E42EF8293C8}" srcId="{BC325008-71A1-4CC5-9B4E-319AF452DDD7}" destId="{0B1A18C9-93DA-484F-B323-4E73592CF74E}" srcOrd="2" destOrd="0" parTransId="{1E0CAD9C-C3C9-4FB6-ADCF-5543F0A1ACF9}" sibTransId="{12A992C3-9131-469B-BC8D-BA69AC8BF5BA}"/>
    <dgm:cxn modelId="{96EC1188-5469-4B91-A0B5-9DFBF8A8D20E}" srcId="{F07D4C21-489B-4F58-9F9F-D7E8DE55BD84}" destId="{BC325008-71A1-4CC5-9B4E-319AF452DDD7}" srcOrd="0" destOrd="0" parTransId="{A028D960-2E13-4E8C-AFFD-91DD12A502DE}" sibTransId="{D19F63F4-179F-4E98-BECD-2592120606E6}"/>
    <dgm:cxn modelId="{49473489-6A79-4CD5-8521-54F831C34C90}" srcId="{BC325008-71A1-4CC5-9B4E-319AF452DDD7}" destId="{39BC8081-1DCB-409F-91B2-B1BC1BE49440}" srcOrd="4" destOrd="0" parTransId="{54033A7F-657D-472A-8FF9-BA6A22359EDB}" sibTransId="{70CD43C2-FAAD-41F0-8BB8-8EED2BECD10D}"/>
    <dgm:cxn modelId="{07326E8B-79C9-4773-9F9E-6DDE1E13D438}" type="presOf" srcId="{7CAA997B-6D52-4AC5-B956-36DA48321EB4}" destId="{6269473B-C0F9-4296-903D-435CC4FBF921}" srcOrd="0" destOrd="0" presId="urn:microsoft.com/office/officeart/2005/8/layout/hList9"/>
    <dgm:cxn modelId="{26E37292-C51A-4BDF-8F30-5FA5CEDC0DC8}" type="presOf" srcId="{F07D4C21-489B-4F58-9F9F-D7E8DE55BD84}" destId="{D6DCCE0C-982B-4D1F-8653-F0F6CEC2C355}" srcOrd="0" destOrd="0" presId="urn:microsoft.com/office/officeart/2005/8/layout/hList9"/>
    <dgm:cxn modelId="{7E6EFD94-1403-43F0-9AE2-875F82F4D508}" srcId="{BC325008-71A1-4CC5-9B4E-319AF452DDD7}" destId="{85CB4B88-9DF7-4BB2-808E-83182A9B1659}" srcOrd="3" destOrd="0" parTransId="{685060D8-206E-4CA0-BDFB-B7C58E00B17A}" sibTransId="{18F67212-8E0B-46B2-970C-A17B4C1BD21C}"/>
    <dgm:cxn modelId="{028BA99F-847E-4FED-A13B-9C0FCDE63482}" type="presOf" srcId="{0FAB7989-17F1-4B41-89DB-2B389A67165A}" destId="{F34D28A9-9B49-42A0-8FF1-72757AC2F590}" srcOrd="0" destOrd="0" presId="urn:microsoft.com/office/officeart/2005/8/layout/hList9"/>
    <dgm:cxn modelId="{61F11FA4-9FF7-4339-8B02-B420FF793151}" type="presOf" srcId="{0B1A18C9-93DA-484F-B323-4E73592CF74E}" destId="{16D4368E-7B3B-49F5-B47B-9E86E81DAAB5}" srcOrd="0" destOrd="0" presId="urn:microsoft.com/office/officeart/2005/8/layout/hList9"/>
    <dgm:cxn modelId="{A50F52B1-A1AB-4258-A6E9-DA84D07D19CA}" type="presOf" srcId="{39BC8081-1DCB-409F-91B2-B1BC1BE49440}" destId="{C8EAB56B-CE8A-435A-A605-CBA281D6DFBC}" srcOrd="1" destOrd="0" presId="urn:microsoft.com/office/officeart/2005/8/layout/hList9"/>
    <dgm:cxn modelId="{12FCABB1-6FE6-4BC0-A4CC-3B4E631B129B}" type="presOf" srcId="{A500BF7B-DB24-4BC7-A843-BC2BEB2D94DC}" destId="{E6A13B20-2733-45BC-992C-B29624BA768D}" srcOrd="1" destOrd="0" presId="urn:microsoft.com/office/officeart/2005/8/layout/hList9"/>
    <dgm:cxn modelId="{3A2AE0B5-2C8A-453D-9FD0-7F1718343A03}" srcId="{BFAF781C-02B9-47B7-AC92-3FEAF60FE6A6}" destId="{5983ECC8-5AC5-4B28-9D53-8E0DE0431FF3}" srcOrd="1" destOrd="0" parTransId="{B46759DC-B54A-49FB-9E05-78ABC7E93E1A}" sibTransId="{B1DFF4D0-CAA6-43B0-A6AA-A5FE6F85D450}"/>
    <dgm:cxn modelId="{BB3B5DB6-7434-4272-A5FE-FD180558A53B}" type="presOf" srcId="{BFAF781C-02B9-47B7-AC92-3FEAF60FE6A6}" destId="{A5DFB50A-C3BB-44FF-85B5-3244628C41FE}" srcOrd="0" destOrd="0" presId="urn:microsoft.com/office/officeart/2005/8/layout/hList9"/>
    <dgm:cxn modelId="{785200BB-7EBB-4B47-8823-BFC77D60992A}" type="presOf" srcId="{85CB4B88-9DF7-4BB2-808E-83182A9B1659}" destId="{E8E9C988-65E2-4A59-A1C5-9532BD11E2AA}" srcOrd="0" destOrd="0" presId="urn:microsoft.com/office/officeart/2005/8/layout/hList9"/>
    <dgm:cxn modelId="{45A5C2BE-F190-4357-9C12-A41DC30FC19F}" srcId="{BFAF781C-02B9-47B7-AC92-3FEAF60FE6A6}" destId="{4AD9B200-310C-4A28-ACFD-3CB2230763E8}" srcOrd="0" destOrd="0" parTransId="{CF6C604A-5B1B-4400-A76C-1502D49D0966}" sibTransId="{83CBCA17-1675-4404-B7F7-3E5343893EB5}"/>
    <dgm:cxn modelId="{92F2E3CB-47F0-4A14-95DA-EB3176A9332F}" srcId="{F07D4C21-489B-4F58-9F9F-D7E8DE55BD84}" destId="{BFAF781C-02B9-47B7-AC92-3FEAF60FE6A6}" srcOrd="2" destOrd="0" parTransId="{C6DDBC02-5399-48C7-BB2B-770F639B2AA8}" sibTransId="{226F391F-7FB4-4949-B710-D2D4A7AEBE91}"/>
    <dgm:cxn modelId="{C04B5ED2-BF21-4B4C-866A-0B47ECB098AF}" srcId="{F07D4C21-489B-4F58-9F9F-D7E8DE55BD84}" destId="{B396CCAA-5EB6-45A0-80DA-7AF9883B04E1}" srcOrd="1" destOrd="0" parTransId="{61D3892A-AF20-4A82-9313-E1197C1B148C}" sibTransId="{2018D400-E19A-4560-963E-6DDDF50C542B}"/>
    <dgm:cxn modelId="{E02B77D8-32B1-47D4-9EB0-0DF0C1E4FFA0}" srcId="{BC325008-71A1-4CC5-9B4E-319AF452DDD7}" destId="{520B9136-2EED-4F97-BD86-C946A9D36DC3}" srcOrd="1" destOrd="0" parTransId="{A3C20D0F-41B5-42F5-A317-04CF8C07C158}" sibTransId="{616A07D3-A34A-4745-A31D-016FC4CC4710}"/>
    <dgm:cxn modelId="{619236DD-D6EA-4AF2-83B3-0EFDFEA5FEC6}" type="presOf" srcId="{4AD9B200-310C-4A28-ACFD-3CB2230763E8}" destId="{E8DAE6C1-33ED-438C-B1DB-148B387C487F}" srcOrd="1" destOrd="0" presId="urn:microsoft.com/office/officeart/2005/8/layout/hList9"/>
    <dgm:cxn modelId="{A81DFAE1-79FA-432A-B349-F182FB5419EB}" type="presOf" srcId="{FC232711-C741-4B2A-AC15-CB464C64BE53}" destId="{55E6C7EF-166F-4143-BB56-730ACF71817F}" srcOrd="0" destOrd="0" presId="urn:microsoft.com/office/officeart/2005/8/layout/hList9"/>
    <dgm:cxn modelId="{C07383E3-69BC-418E-86F1-ACA8ED1FAF3E}" type="presOf" srcId="{7CAA997B-6D52-4AC5-B956-36DA48321EB4}" destId="{856EF1AD-F987-4279-A2D7-5DFD5D5B1CD3}" srcOrd="1" destOrd="0" presId="urn:microsoft.com/office/officeart/2005/8/layout/hList9"/>
    <dgm:cxn modelId="{7C826FE7-BBB7-4DC8-8BE1-3F2D67776364}" srcId="{B396CCAA-5EB6-45A0-80DA-7AF9883B04E1}" destId="{28DD3428-FDD1-4514-987D-304E2C2BB796}" srcOrd="0" destOrd="0" parTransId="{8B8D6069-A9C6-4DFB-BAA4-9D5919936EC7}" sibTransId="{4D2FEDB0-39C0-4FA9-8264-5CBC579F5388}"/>
    <dgm:cxn modelId="{C15DB8F3-26D7-4F83-8229-AA04A59ABE52}" type="presOf" srcId="{BC325008-71A1-4CC5-9B4E-319AF452DDD7}" destId="{168F34BC-C489-47A0-973E-F2318C2C1D06}" srcOrd="0" destOrd="0" presId="urn:microsoft.com/office/officeart/2005/8/layout/hList9"/>
    <dgm:cxn modelId="{9EBB3BF9-CA8B-4401-BCE0-4D277D3E51BB}" srcId="{BFAF781C-02B9-47B7-AC92-3FEAF60FE6A6}" destId="{FC232711-C741-4B2A-AC15-CB464C64BE53}" srcOrd="3" destOrd="0" parTransId="{ACFF4D60-35F6-4FFE-B718-A4C580C2015F}" sibTransId="{71D002BF-4493-43F4-AF26-20E2E732F8B4}"/>
    <dgm:cxn modelId="{303F4591-5F60-46B5-A479-C0B14C3ED023}" type="presParOf" srcId="{D6DCCE0C-982B-4D1F-8653-F0F6CEC2C355}" destId="{82E79394-F07F-48F0-B8CE-020432C473D0}" srcOrd="0" destOrd="0" presId="urn:microsoft.com/office/officeart/2005/8/layout/hList9"/>
    <dgm:cxn modelId="{656BBAE0-4FC2-4400-A8D4-ADAE2CB5AB83}" type="presParOf" srcId="{D6DCCE0C-982B-4D1F-8653-F0F6CEC2C355}" destId="{2A356F66-29FA-407E-A7C9-2C41844A2113}" srcOrd="1" destOrd="0" presId="urn:microsoft.com/office/officeart/2005/8/layout/hList9"/>
    <dgm:cxn modelId="{16684DA1-F84E-48B2-B71A-EB03DCD088BF}" type="presParOf" srcId="{2A356F66-29FA-407E-A7C9-2C41844A2113}" destId="{7BDFAB02-8E92-4304-A057-594AAB135FDC}" srcOrd="0" destOrd="0" presId="urn:microsoft.com/office/officeart/2005/8/layout/hList9"/>
    <dgm:cxn modelId="{D1285739-8872-45FF-8E29-E0D56BC03DBD}" type="presParOf" srcId="{2A356F66-29FA-407E-A7C9-2C41844A2113}" destId="{B72FB159-DDF5-45B0-84ED-206FB6369163}" srcOrd="1" destOrd="0" presId="urn:microsoft.com/office/officeart/2005/8/layout/hList9"/>
    <dgm:cxn modelId="{6337B70A-E2EE-4801-B034-345DFABA5DEC}" type="presParOf" srcId="{B72FB159-DDF5-45B0-84ED-206FB6369163}" destId="{F34D28A9-9B49-42A0-8FF1-72757AC2F590}" srcOrd="0" destOrd="0" presId="urn:microsoft.com/office/officeart/2005/8/layout/hList9"/>
    <dgm:cxn modelId="{1752D70A-E25C-40E5-B5F9-438EBD5C562F}" type="presParOf" srcId="{B72FB159-DDF5-45B0-84ED-206FB6369163}" destId="{D4E95B5C-7A35-489C-B028-BBB97DA02E52}" srcOrd="1" destOrd="0" presId="urn:microsoft.com/office/officeart/2005/8/layout/hList9"/>
    <dgm:cxn modelId="{BC5EAF99-C67E-4050-AEA9-5777E5FDC3F7}" type="presParOf" srcId="{2A356F66-29FA-407E-A7C9-2C41844A2113}" destId="{8321F84C-F002-47C3-909B-697531B7F0DA}" srcOrd="2" destOrd="0" presId="urn:microsoft.com/office/officeart/2005/8/layout/hList9"/>
    <dgm:cxn modelId="{6224BD55-1DB6-4538-B900-BF02F92B2CD2}" type="presParOf" srcId="{8321F84C-F002-47C3-909B-697531B7F0DA}" destId="{B0BEA288-A4F3-4655-9A7B-A087F7DC890F}" srcOrd="0" destOrd="0" presId="urn:microsoft.com/office/officeart/2005/8/layout/hList9"/>
    <dgm:cxn modelId="{060653E6-0DD5-4928-BBAF-9F43582634D2}" type="presParOf" srcId="{8321F84C-F002-47C3-909B-697531B7F0DA}" destId="{6B296BCE-BA94-4AE5-A5A7-0FBB5A53483F}" srcOrd="1" destOrd="0" presId="urn:microsoft.com/office/officeart/2005/8/layout/hList9"/>
    <dgm:cxn modelId="{83FA50AD-48C5-48F1-B1A2-9F09EEB68FEC}" type="presParOf" srcId="{2A356F66-29FA-407E-A7C9-2C41844A2113}" destId="{16C073B1-322D-405E-A9CA-006B29BE89E5}" srcOrd="3" destOrd="0" presId="urn:microsoft.com/office/officeart/2005/8/layout/hList9"/>
    <dgm:cxn modelId="{032ACAE1-3BB8-4E9C-871C-DA0B46142E5C}" type="presParOf" srcId="{16C073B1-322D-405E-A9CA-006B29BE89E5}" destId="{16D4368E-7B3B-49F5-B47B-9E86E81DAAB5}" srcOrd="0" destOrd="0" presId="urn:microsoft.com/office/officeart/2005/8/layout/hList9"/>
    <dgm:cxn modelId="{322F70AA-40C4-43A1-BD13-E4EE77CEE762}" type="presParOf" srcId="{16C073B1-322D-405E-A9CA-006B29BE89E5}" destId="{6803E300-EAD0-4246-8303-529ECEF97A5E}" srcOrd="1" destOrd="0" presId="urn:microsoft.com/office/officeart/2005/8/layout/hList9"/>
    <dgm:cxn modelId="{1C820BE1-72ED-4078-BD81-64C8757B96EA}" type="presParOf" srcId="{2A356F66-29FA-407E-A7C9-2C41844A2113}" destId="{B4BF7BE4-B645-4618-9668-7C22659E3C3D}" srcOrd="4" destOrd="0" presId="urn:microsoft.com/office/officeart/2005/8/layout/hList9"/>
    <dgm:cxn modelId="{31A66589-240B-43F0-A696-5C26CC80A87C}" type="presParOf" srcId="{B4BF7BE4-B645-4618-9668-7C22659E3C3D}" destId="{E8E9C988-65E2-4A59-A1C5-9532BD11E2AA}" srcOrd="0" destOrd="0" presId="urn:microsoft.com/office/officeart/2005/8/layout/hList9"/>
    <dgm:cxn modelId="{C1E1007D-C689-471C-98BF-76CCD05AF7FE}" type="presParOf" srcId="{B4BF7BE4-B645-4618-9668-7C22659E3C3D}" destId="{AC62F2B4-36FF-48E7-B525-5C7DAA8C6EA8}" srcOrd="1" destOrd="0" presId="urn:microsoft.com/office/officeart/2005/8/layout/hList9"/>
    <dgm:cxn modelId="{0D6D2AB4-0A1D-416D-9035-210F14626BA9}" type="presParOf" srcId="{2A356F66-29FA-407E-A7C9-2C41844A2113}" destId="{FF8F1684-E2B9-4A39-8DE1-265E3D1A936E}" srcOrd="5" destOrd="0" presId="urn:microsoft.com/office/officeart/2005/8/layout/hList9"/>
    <dgm:cxn modelId="{DC07FC57-3E1E-44E5-8C6C-2CD6CE075C24}" type="presParOf" srcId="{FF8F1684-E2B9-4A39-8DE1-265E3D1A936E}" destId="{A0DB7C34-E65F-4BCC-9775-382FDDE16659}" srcOrd="0" destOrd="0" presId="urn:microsoft.com/office/officeart/2005/8/layout/hList9"/>
    <dgm:cxn modelId="{B7478596-5300-4279-9968-E83C108E9460}" type="presParOf" srcId="{FF8F1684-E2B9-4A39-8DE1-265E3D1A936E}" destId="{C8EAB56B-CE8A-435A-A605-CBA281D6DFBC}" srcOrd="1" destOrd="0" presId="urn:microsoft.com/office/officeart/2005/8/layout/hList9"/>
    <dgm:cxn modelId="{1150B983-D26F-48EB-9C04-95BF4F8877EB}" type="presParOf" srcId="{D6DCCE0C-982B-4D1F-8653-F0F6CEC2C355}" destId="{7B7EDC0B-1A1A-49D7-9323-B132AFE78264}" srcOrd="2" destOrd="0" presId="urn:microsoft.com/office/officeart/2005/8/layout/hList9"/>
    <dgm:cxn modelId="{006BF852-A1D8-4310-BF09-540AB9B6CA8D}" type="presParOf" srcId="{D6DCCE0C-982B-4D1F-8653-F0F6CEC2C355}" destId="{168F34BC-C489-47A0-973E-F2318C2C1D06}" srcOrd="3" destOrd="0" presId="urn:microsoft.com/office/officeart/2005/8/layout/hList9"/>
    <dgm:cxn modelId="{03E3CBC0-83F7-44E9-B136-C3AA86920068}" type="presParOf" srcId="{D6DCCE0C-982B-4D1F-8653-F0F6CEC2C355}" destId="{1AB08C2B-AF2B-4D77-ACA7-AC2D68A3D7CD}" srcOrd="4" destOrd="0" presId="urn:microsoft.com/office/officeart/2005/8/layout/hList9"/>
    <dgm:cxn modelId="{D1B11745-9FC1-4F99-AA3A-3CD262DCF3F7}" type="presParOf" srcId="{D6DCCE0C-982B-4D1F-8653-F0F6CEC2C355}" destId="{D2699752-22FC-410D-A50F-2BFEF707BE19}" srcOrd="5" destOrd="0" presId="urn:microsoft.com/office/officeart/2005/8/layout/hList9"/>
    <dgm:cxn modelId="{BA63FA8A-D26D-4C58-ABE5-2E9B19B98444}" type="presParOf" srcId="{D6DCCE0C-982B-4D1F-8653-F0F6CEC2C355}" destId="{74DF06F4-CDF0-4E84-A2C7-BD87ED2F4B26}" srcOrd="6" destOrd="0" presId="urn:microsoft.com/office/officeart/2005/8/layout/hList9"/>
    <dgm:cxn modelId="{E529CC5E-AEDF-41AE-AA34-12A9F3DA066A}" type="presParOf" srcId="{74DF06F4-CDF0-4E84-A2C7-BD87ED2F4B26}" destId="{329AF365-62C5-4D9D-8EA2-9D3E0DFCF167}" srcOrd="0" destOrd="0" presId="urn:microsoft.com/office/officeart/2005/8/layout/hList9"/>
    <dgm:cxn modelId="{3D859BA5-3F8D-4044-BCFE-06294334F7FD}" type="presParOf" srcId="{74DF06F4-CDF0-4E84-A2C7-BD87ED2F4B26}" destId="{827DAE28-C718-4CDB-ACAD-267D75F4896D}" srcOrd="1" destOrd="0" presId="urn:microsoft.com/office/officeart/2005/8/layout/hList9"/>
    <dgm:cxn modelId="{0E39D5A5-80C5-4358-A436-02B6FE855C8C}" type="presParOf" srcId="{827DAE28-C718-4CDB-ACAD-267D75F4896D}" destId="{0E6A17E4-CBC8-4F7A-86D6-75AA1CBB3636}" srcOrd="0" destOrd="0" presId="urn:microsoft.com/office/officeart/2005/8/layout/hList9"/>
    <dgm:cxn modelId="{3F44FFB7-7BE9-45BA-87E3-930DABF8478F}" type="presParOf" srcId="{827DAE28-C718-4CDB-ACAD-267D75F4896D}" destId="{CA5E46A3-A0ED-4B38-ABDA-9BD3ACD2DB63}" srcOrd="1" destOrd="0" presId="urn:microsoft.com/office/officeart/2005/8/layout/hList9"/>
    <dgm:cxn modelId="{BE4997CE-B57F-4BF8-AB6B-DD41087F0933}" type="presParOf" srcId="{74DF06F4-CDF0-4E84-A2C7-BD87ED2F4B26}" destId="{B6729D63-0EEA-4759-B1C4-2C1BE684CDC9}" srcOrd="2" destOrd="0" presId="urn:microsoft.com/office/officeart/2005/8/layout/hList9"/>
    <dgm:cxn modelId="{1F9168FC-A0F7-4D27-A796-B5286F5AD323}" type="presParOf" srcId="{B6729D63-0EEA-4759-B1C4-2C1BE684CDC9}" destId="{A273C1AF-2E90-4362-BF08-4DCB54AA313E}" srcOrd="0" destOrd="0" presId="urn:microsoft.com/office/officeart/2005/8/layout/hList9"/>
    <dgm:cxn modelId="{A8342EE1-233B-43D1-BFDB-DE010FE30F94}" type="presParOf" srcId="{B6729D63-0EEA-4759-B1C4-2C1BE684CDC9}" destId="{2AF69C7F-A043-42A8-8D36-18625B77CE7B}" srcOrd="1" destOrd="0" presId="urn:microsoft.com/office/officeart/2005/8/layout/hList9"/>
    <dgm:cxn modelId="{2418D78D-6F1F-4BB1-BAD8-1219F7A0D264}" type="presParOf" srcId="{74DF06F4-CDF0-4E84-A2C7-BD87ED2F4B26}" destId="{0F62FA53-2CC9-48AC-8C9B-535586C74692}" srcOrd="3" destOrd="0" presId="urn:microsoft.com/office/officeart/2005/8/layout/hList9"/>
    <dgm:cxn modelId="{A3A5A513-E74B-4691-9688-C7248ACD1E01}" type="presParOf" srcId="{0F62FA53-2CC9-48AC-8C9B-535586C74692}" destId="{0AAE3F48-279B-4F8B-ABDA-A00A35B13263}" srcOrd="0" destOrd="0" presId="urn:microsoft.com/office/officeart/2005/8/layout/hList9"/>
    <dgm:cxn modelId="{65D1152C-5204-432E-8059-3329B1E98851}" type="presParOf" srcId="{0F62FA53-2CC9-48AC-8C9B-535586C74692}" destId="{E05AE0B4-2809-4361-893B-4D58B877651A}" srcOrd="1" destOrd="0" presId="urn:microsoft.com/office/officeart/2005/8/layout/hList9"/>
    <dgm:cxn modelId="{8BA1BE1B-E2BC-4A6F-8CD5-09DD5BE51054}" type="presParOf" srcId="{74DF06F4-CDF0-4E84-A2C7-BD87ED2F4B26}" destId="{70EB335A-AD19-41B1-920E-1C44BED4637C}" srcOrd="4" destOrd="0" presId="urn:microsoft.com/office/officeart/2005/8/layout/hList9"/>
    <dgm:cxn modelId="{C5215F14-1290-411C-81F5-A642644CAEA2}" type="presParOf" srcId="{70EB335A-AD19-41B1-920E-1C44BED4637C}" destId="{6C20BAD3-5E04-4CB7-9405-EC07E47A96AE}" srcOrd="0" destOrd="0" presId="urn:microsoft.com/office/officeart/2005/8/layout/hList9"/>
    <dgm:cxn modelId="{04A92D89-344E-490F-8A23-1E341BE012D9}" type="presParOf" srcId="{70EB335A-AD19-41B1-920E-1C44BED4637C}" destId="{3D1FE5B0-29ED-446D-995A-04711B746E23}" srcOrd="1" destOrd="0" presId="urn:microsoft.com/office/officeart/2005/8/layout/hList9"/>
    <dgm:cxn modelId="{5CC570F9-A67F-4641-8F3A-5EAB5154C89B}" type="presParOf" srcId="{74DF06F4-CDF0-4E84-A2C7-BD87ED2F4B26}" destId="{51F3491C-E25D-47DF-9999-A7A1B13A5BFF}" srcOrd="5" destOrd="0" presId="urn:microsoft.com/office/officeart/2005/8/layout/hList9"/>
    <dgm:cxn modelId="{EBDC450F-EBD6-4C71-A9EF-E3DDD3B4426D}" type="presParOf" srcId="{51F3491C-E25D-47DF-9999-A7A1B13A5BFF}" destId="{1440C3AE-4B93-4192-955C-C31830112BE1}" srcOrd="0" destOrd="0" presId="urn:microsoft.com/office/officeart/2005/8/layout/hList9"/>
    <dgm:cxn modelId="{06121663-FC83-4D24-A456-6AC3292C6D01}" type="presParOf" srcId="{51F3491C-E25D-47DF-9999-A7A1B13A5BFF}" destId="{E6A13B20-2733-45BC-992C-B29624BA768D}" srcOrd="1" destOrd="0" presId="urn:microsoft.com/office/officeart/2005/8/layout/hList9"/>
    <dgm:cxn modelId="{9C0FE148-4F50-4267-8467-0F0A55F8101E}" type="presParOf" srcId="{D6DCCE0C-982B-4D1F-8653-F0F6CEC2C355}" destId="{D7302DEE-A9F9-4018-B7AA-53AF4DA296FA}" srcOrd="7" destOrd="0" presId="urn:microsoft.com/office/officeart/2005/8/layout/hList9"/>
    <dgm:cxn modelId="{58BAD6B5-A689-426C-A49D-564F9577C6F2}" type="presParOf" srcId="{D6DCCE0C-982B-4D1F-8653-F0F6CEC2C355}" destId="{8D8783C2-372C-4966-AD82-F4864677D133}" srcOrd="8" destOrd="0" presId="urn:microsoft.com/office/officeart/2005/8/layout/hList9"/>
    <dgm:cxn modelId="{B78ED3F5-9852-4BF7-8F9A-B311EDDA7DF3}" type="presParOf" srcId="{D6DCCE0C-982B-4D1F-8653-F0F6CEC2C355}" destId="{6F22A6D9-6BE2-4D41-8C46-FE071A77CC72}" srcOrd="9" destOrd="0" presId="urn:microsoft.com/office/officeart/2005/8/layout/hList9"/>
    <dgm:cxn modelId="{3B5BCA6B-5EBC-49CF-94A6-FDD867A90745}" type="presParOf" srcId="{D6DCCE0C-982B-4D1F-8653-F0F6CEC2C355}" destId="{93598E6D-5F31-40E0-A1CF-CF7B2110D559}" srcOrd="10" destOrd="0" presId="urn:microsoft.com/office/officeart/2005/8/layout/hList9"/>
    <dgm:cxn modelId="{8EC1F12E-D286-460F-9C99-6B66A0598AAB}" type="presParOf" srcId="{D6DCCE0C-982B-4D1F-8653-F0F6CEC2C355}" destId="{4533E836-B136-4181-BC16-804EFBA83D26}" srcOrd="11" destOrd="0" presId="urn:microsoft.com/office/officeart/2005/8/layout/hList9"/>
    <dgm:cxn modelId="{184D600C-417C-41B3-B9FF-812AE6979D49}" type="presParOf" srcId="{4533E836-B136-4181-BC16-804EFBA83D26}" destId="{4477D297-D2E2-4AB4-9DBA-4BF70B31A74A}" srcOrd="0" destOrd="0" presId="urn:microsoft.com/office/officeart/2005/8/layout/hList9"/>
    <dgm:cxn modelId="{153BC911-9320-489F-94EA-B6C65B24D702}" type="presParOf" srcId="{4533E836-B136-4181-BC16-804EFBA83D26}" destId="{7F9B7A81-604A-4BB0-B92D-7370CE1A2056}" srcOrd="1" destOrd="0" presId="urn:microsoft.com/office/officeart/2005/8/layout/hList9"/>
    <dgm:cxn modelId="{FFFB824A-791C-4DD9-B1B5-C5A384EBA668}" type="presParOf" srcId="{7F9B7A81-604A-4BB0-B92D-7370CE1A2056}" destId="{E5AD57E5-546D-4834-B4A3-02A4335A6B58}" srcOrd="0" destOrd="0" presId="urn:microsoft.com/office/officeart/2005/8/layout/hList9"/>
    <dgm:cxn modelId="{945A35A1-68DF-4302-B57E-B3034A0A7232}" type="presParOf" srcId="{7F9B7A81-604A-4BB0-B92D-7370CE1A2056}" destId="{E8DAE6C1-33ED-438C-B1DB-148B387C487F}" srcOrd="1" destOrd="0" presId="urn:microsoft.com/office/officeart/2005/8/layout/hList9"/>
    <dgm:cxn modelId="{45AED16F-77FE-40BE-BC1E-AB264689F373}" type="presParOf" srcId="{4533E836-B136-4181-BC16-804EFBA83D26}" destId="{02A3FADC-1CC1-4B90-9865-27763227A375}" srcOrd="2" destOrd="0" presId="urn:microsoft.com/office/officeart/2005/8/layout/hList9"/>
    <dgm:cxn modelId="{F1FFEBFF-1175-46C0-A8D5-833C86733FBC}" type="presParOf" srcId="{02A3FADC-1CC1-4B90-9865-27763227A375}" destId="{2AD9B1E7-F465-4F2B-805F-BB556443E40E}" srcOrd="0" destOrd="0" presId="urn:microsoft.com/office/officeart/2005/8/layout/hList9"/>
    <dgm:cxn modelId="{1E3C25CC-BE61-4933-9EF4-089DF3EAB118}" type="presParOf" srcId="{02A3FADC-1CC1-4B90-9865-27763227A375}" destId="{90C89C14-3936-40EF-B50B-644BABA7901B}" srcOrd="1" destOrd="0" presId="urn:microsoft.com/office/officeart/2005/8/layout/hList9"/>
    <dgm:cxn modelId="{83999F10-7A6E-4336-BC61-45BFE47D6D89}" type="presParOf" srcId="{4533E836-B136-4181-BC16-804EFBA83D26}" destId="{AE2DE354-A60B-4CB6-A8BB-9B0A5A12EC6A}" srcOrd="3" destOrd="0" presId="urn:microsoft.com/office/officeart/2005/8/layout/hList9"/>
    <dgm:cxn modelId="{C1F4D145-8EBE-438F-B4E3-4A8B11610A8A}" type="presParOf" srcId="{AE2DE354-A60B-4CB6-A8BB-9B0A5A12EC6A}" destId="{260E529D-47CA-4160-9B8C-46962A33E2E1}" srcOrd="0" destOrd="0" presId="urn:microsoft.com/office/officeart/2005/8/layout/hList9"/>
    <dgm:cxn modelId="{A3018113-E95D-4EAF-B188-14DA3D1AD779}" type="presParOf" srcId="{AE2DE354-A60B-4CB6-A8BB-9B0A5A12EC6A}" destId="{586C793F-5E14-462B-9AD4-3DCE69A956DD}" srcOrd="1" destOrd="0" presId="urn:microsoft.com/office/officeart/2005/8/layout/hList9"/>
    <dgm:cxn modelId="{F77133F1-6F22-4E8E-9837-50EF8E10E020}" type="presParOf" srcId="{4533E836-B136-4181-BC16-804EFBA83D26}" destId="{C978BD41-DAA0-4DA3-9C8A-5DD5C33DFD1D}" srcOrd="4" destOrd="0" presId="urn:microsoft.com/office/officeart/2005/8/layout/hList9"/>
    <dgm:cxn modelId="{CC449BFB-909A-4E41-9426-BD4DEBDD3B87}" type="presParOf" srcId="{C978BD41-DAA0-4DA3-9C8A-5DD5C33DFD1D}" destId="{55E6C7EF-166F-4143-BB56-730ACF71817F}" srcOrd="0" destOrd="0" presId="urn:microsoft.com/office/officeart/2005/8/layout/hList9"/>
    <dgm:cxn modelId="{D1FAAC82-8CB0-45C5-BD61-21D3DF95ABF9}" type="presParOf" srcId="{C978BD41-DAA0-4DA3-9C8A-5DD5C33DFD1D}" destId="{F2E84248-CF54-464F-B0E4-97087F631CFC}" srcOrd="1" destOrd="0" presId="urn:microsoft.com/office/officeart/2005/8/layout/hList9"/>
    <dgm:cxn modelId="{D71B361E-FF41-4805-8A1F-CB8BB39B6596}" type="presParOf" srcId="{4533E836-B136-4181-BC16-804EFBA83D26}" destId="{07D2A36E-AAB3-4852-94D1-0A8AE3B2C076}" srcOrd="5" destOrd="0" presId="urn:microsoft.com/office/officeart/2005/8/layout/hList9"/>
    <dgm:cxn modelId="{7AB1CF72-BB2D-4243-A63A-BBCF35DEE27B}" type="presParOf" srcId="{07D2A36E-AAB3-4852-94D1-0A8AE3B2C076}" destId="{6269473B-C0F9-4296-903D-435CC4FBF921}" srcOrd="0" destOrd="0" presId="urn:microsoft.com/office/officeart/2005/8/layout/hList9"/>
    <dgm:cxn modelId="{3ABB7986-2E52-498D-9587-921C003024E1}" type="presParOf" srcId="{07D2A36E-AAB3-4852-94D1-0A8AE3B2C076}" destId="{856EF1AD-F987-4279-A2D7-5DFD5D5B1CD3}" srcOrd="1" destOrd="0" presId="urn:microsoft.com/office/officeart/2005/8/layout/hList9"/>
    <dgm:cxn modelId="{1D086EE6-39EA-442E-AC37-DC0C68722C43}" type="presParOf" srcId="{D6DCCE0C-982B-4D1F-8653-F0F6CEC2C355}" destId="{E2C6286D-0243-485D-A053-B69B22682AF7}" srcOrd="12" destOrd="0" presId="urn:microsoft.com/office/officeart/2005/8/layout/hList9"/>
    <dgm:cxn modelId="{6754FE28-7F05-4892-B114-4D5CC4E7A166}" type="presParOf" srcId="{D6DCCE0C-982B-4D1F-8653-F0F6CEC2C355}" destId="{A5DFB50A-C3BB-44FF-85B5-3244628C41FE}" srcOrd="13" destOrd="0" presId="urn:microsoft.com/office/officeart/2005/8/layout/hList9"/>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D28A9-9B49-42A0-8FF1-72757AC2F590}">
      <dsp:nvSpPr>
        <dsp:cNvPr id="0" name=""/>
        <dsp:cNvSpPr/>
      </dsp:nvSpPr>
      <dsp:spPr>
        <a:xfrm>
          <a:off x="1126637" y="326302"/>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163 medlems-länder</a:t>
          </a:r>
        </a:p>
      </dsp:txBody>
      <dsp:txXfrm>
        <a:off x="1321141" y="326302"/>
        <a:ext cx="1021146" cy="810839"/>
      </dsp:txXfrm>
    </dsp:sp>
    <dsp:sp modelId="{B0BEA288-A4F3-4655-9A7B-A087F7DC890F}">
      <dsp:nvSpPr>
        <dsp:cNvPr id="0" name=""/>
        <dsp:cNvSpPr/>
      </dsp:nvSpPr>
      <dsp:spPr>
        <a:xfrm>
          <a:off x="1126637" y="1137141"/>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100 000 experter</a:t>
          </a:r>
        </a:p>
      </dsp:txBody>
      <dsp:txXfrm>
        <a:off x="1321141" y="1137141"/>
        <a:ext cx="1021146" cy="810839"/>
      </dsp:txXfrm>
    </dsp:sp>
    <dsp:sp modelId="{16D4368E-7B3B-49F5-B47B-9E86E81DAAB5}">
      <dsp:nvSpPr>
        <dsp:cNvPr id="0" name=""/>
        <dsp:cNvSpPr/>
      </dsp:nvSpPr>
      <dsp:spPr>
        <a:xfrm>
          <a:off x="1126637" y="1947980"/>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21 582 publicerade standarder</a:t>
          </a:r>
        </a:p>
      </dsp:txBody>
      <dsp:txXfrm>
        <a:off x="1321141" y="1947980"/>
        <a:ext cx="1021146" cy="810839"/>
      </dsp:txXfrm>
    </dsp:sp>
    <dsp:sp modelId="{E8E9C988-65E2-4A59-A1C5-9532BD11E2AA}">
      <dsp:nvSpPr>
        <dsp:cNvPr id="0" name=""/>
        <dsp:cNvSpPr/>
      </dsp:nvSpPr>
      <dsp:spPr>
        <a:xfrm>
          <a:off x="1126637" y="2758819"/>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3934 kommittéer (TC/SC/WG)</a:t>
          </a:r>
        </a:p>
      </dsp:txBody>
      <dsp:txXfrm>
        <a:off x="1321141" y="2758819"/>
        <a:ext cx="1021146" cy="810839"/>
      </dsp:txXfrm>
    </dsp:sp>
    <dsp:sp modelId="{A0DB7C34-E65F-4BCC-9775-382FDDE16659}">
      <dsp:nvSpPr>
        <dsp:cNvPr id="0" name=""/>
        <dsp:cNvSpPr/>
      </dsp:nvSpPr>
      <dsp:spPr>
        <a:xfrm>
          <a:off x="1126637" y="3569658"/>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Når 97 % av världens invånare</a:t>
          </a:r>
        </a:p>
      </dsp:txBody>
      <dsp:txXfrm>
        <a:off x="1321141" y="3569658"/>
        <a:ext cx="1021146" cy="810839"/>
      </dsp:txXfrm>
    </dsp:sp>
    <dsp:sp modelId="{168F34BC-C489-47A0-973E-F2318C2C1D06}">
      <dsp:nvSpPr>
        <dsp:cNvPr id="0" name=""/>
        <dsp:cNvSpPr/>
      </dsp:nvSpPr>
      <dsp:spPr>
        <a:xfrm>
          <a:off x="478290" y="2128"/>
          <a:ext cx="810433" cy="8104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sv-SE" sz="2700" kern="1200" noProof="0" dirty="0"/>
            <a:t>ISO</a:t>
          </a:r>
        </a:p>
      </dsp:txBody>
      <dsp:txXfrm>
        <a:off x="596975" y="120813"/>
        <a:ext cx="573063" cy="573063"/>
      </dsp:txXfrm>
    </dsp:sp>
    <dsp:sp modelId="{0E6A17E4-CBC8-4F7A-86D6-75AA1CBB3636}">
      <dsp:nvSpPr>
        <dsp:cNvPr id="0" name=""/>
        <dsp:cNvSpPr/>
      </dsp:nvSpPr>
      <dsp:spPr>
        <a:xfrm>
          <a:off x="3152722" y="326302"/>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34 medlems-länder</a:t>
          </a:r>
        </a:p>
      </dsp:txBody>
      <dsp:txXfrm>
        <a:off x="3347226" y="326302"/>
        <a:ext cx="1021146" cy="810839"/>
      </dsp:txXfrm>
    </dsp:sp>
    <dsp:sp modelId="{A273C1AF-2E90-4362-BF08-4DCB54AA313E}">
      <dsp:nvSpPr>
        <dsp:cNvPr id="0" name=""/>
        <dsp:cNvSpPr/>
      </dsp:nvSpPr>
      <dsp:spPr>
        <a:xfrm>
          <a:off x="3152722" y="1137141"/>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50 000 experter</a:t>
          </a:r>
        </a:p>
      </dsp:txBody>
      <dsp:txXfrm>
        <a:off x="3347226" y="1137141"/>
        <a:ext cx="1021146" cy="810839"/>
      </dsp:txXfrm>
    </dsp:sp>
    <dsp:sp modelId="{0AAE3F48-279B-4F8B-ABDA-A00A35B13263}">
      <dsp:nvSpPr>
        <dsp:cNvPr id="0" name=""/>
        <dsp:cNvSpPr/>
      </dsp:nvSpPr>
      <dsp:spPr>
        <a:xfrm>
          <a:off x="3152722" y="1947980"/>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15 985 publicerade standarder</a:t>
          </a:r>
        </a:p>
      </dsp:txBody>
      <dsp:txXfrm>
        <a:off x="3347226" y="1947980"/>
        <a:ext cx="1021146" cy="810839"/>
      </dsp:txXfrm>
    </dsp:sp>
    <dsp:sp modelId="{6C20BAD3-5E04-4CB7-9405-EC07E47A96AE}">
      <dsp:nvSpPr>
        <dsp:cNvPr id="0" name=""/>
        <dsp:cNvSpPr/>
      </dsp:nvSpPr>
      <dsp:spPr>
        <a:xfrm>
          <a:off x="3152722" y="2758819"/>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2144 kommittéer</a:t>
          </a:r>
        </a:p>
        <a:p>
          <a:pPr marL="0" lvl="0" indent="0" algn="l" defTabSz="577850">
            <a:lnSpc>
              <a:spcPct val="90000"/>
            </a:lnSpc>
            <a:spcBef>
              <a:spcPct val="0"/>
            </a:spcBef>
            <a:spcAft>
              <a:spcPct val="35000"/>
            </a:spcAft>
            <a:buNone/>
          </a:pPr>
          <a:r>
            <a:rPr lang="sv-SE" sz="1300" kern="1200" noProof="0" dirty="0"/>
            <a:t>(TC/SC/WG)</a:t>
          </a:r>
        </a:p>
      </dsp:txBody>
      <dsp:txXfrm>
        <a:off x="3347226" y="2758819"/>
        <a:ext cx="1021146" cy="810839"/>
      </dsp:txXfrm>
    </dsp:sp>
    <dsp:sp modelId="{1440C3AE-4B93-4192-955C-C31830112BE1}">
      <dsp:nvSpPr>
        <dsp:cNvPr id="0" name=""/>
        <dsp:cNvSpPr/>
      </dsp:nvSpPr>
      <dsp:spPr>
        <a:xfrm>
          <a:off x="3152722" y="3569658"/>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Når 600 </a:t>
          </a:r>
          <a:r>
            <a:rPr lang="sv-SE" sz="1300" kern="1200" noProof="0" dirty="0" err="1"/>
            <a:t>milj</a:t>
          </a:r>
          <a:r>
            <a:rPr lang="sv-SE" sz="1300" kern="1200" noProof="0" dirty="0"/>
            <a:t> människor</a:t>
          </a:r>
        </a:p>
      </dsp:txBody>
      <dsp:txXfrm>
        <a:off x="3347226" y="3569658"/>
        <a:ext cx="1021146" cy="810839"/>
      </dsp:txXfrm>
    </dsp:sp>
    <dsp:sp modelId="{8D8783C2-372C-4966-AD82-F4864677D133}">
      <dsp:nvSpPr>
        <dsp:cNvPr id="0" name=""/>
        <dsp:cNvSpPr/>
      </dsp:nvSpPr>
      <dsp:spPr>
        <a:xfrm>
          <a:off x="2504375" y="2128"/>
          <a:ext cx="810433" cy="8104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sv-SE" sz="2700" kern="1200" noProof="0" dirty="0"/>
            <a:t>CEN</a:t>
          </a:r>
        </a:p>
      </dsp:txBody>
      <dsp:txXfrm>
        <a:off x="2623060" y="120813"/>
        <a:ext cx="573063" cy="573063"/>
      </dsp:txXfrm>
    </dsp:sp>
    <dsp:sp modelId="{E5AD57E5-546D-4834-B4A3-02A4335A6B58}">
      <dsp:nvSpPr>
        <dsp:cNvPr id="0" name=""/>
        <dsp:cNvSpPr/>
      </dsp:nvSpPr>
      <dsp:spPr>
        <a:xfrm>
          <a:off x="5178806" y="326302"/>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2170 deltagande företag</a:t>
          </a:r>
        </a:p>
      </dsp:txBody>
      <dsp:txXfrm>
        <a:off x="5373311" y="326302"/>
        <a:ext cx="1021146" cy="810839"/>
      </dsp:txXfrm>
    </dsp:sp>
    <dsp:sp modelId="{2AD9B1E7-F465-4F2B-805F-BB556443E40E}">
      <dsp:nvSpPr>
        <dsp:cNvPr id="0" name=""/>
        <dsp:cNvSpPr/>
      </dsp:nvSpPr>
      <dsp:spPr>
        <a:xfrm>
          <a:off x="5178806" y="1137141"/>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4253 experter</a:t>
          </a:r>
        </a:p>
      </dsp:txBody>
      <dsp:txXfrm>
        <a:off x="5373311" y="1137141"/>
        <a:ext cx="1021146" cy="810839"/>
      </dsp:txXfrm>
    </dsp:sp>
    <dsp:sp modelId="{260E529D-47CA-4160-9B8C-46962A33E2E1}">
      <dsp:nvSpPr>
        <dsp:cNvPr id="0" name=""/>
        <dsp:cNvSpPr/>
      </dsp:nvSpPr>
      <dsp:spPr>
        <a:xfrm>
          <a:off x="5178806" y="1947980"/>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&gt; 25 000 publicerade standarder</a:t>
          </a:r>
        </a:p>
      </dsp:txBody>
      <dsp:txXfrm>
        <a:off x="5373311" y="1947980"/>
        <a:ext cx="1021146" cy="810839"/>
      </dsp:txXfrm>
    </dsp:sp>
    <dsp:sp modelId="{55E6C7EF-166F-4143-BB56-730ACF71817F}">
      <dsp:nvSpPr>
        <dsp:cNvPr id="0" name=""/>
        <dsp:cNvSpPr/>
      </dsp:nvSpPr>
      <dsp:spPr>
        <a:xfrm>
          <a:off x="5178806" y="2758819"/>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Ca 500  grupper</a:t>
          </a:r>
        </a:p>
      </dsp:txBody>
      <dsp:txXfrm>
        <a:off x="5373311" y="2758819"/>
        <a:ext cx="1021146" cy="810839"/>
      </dsp:txXfrm>
    </dsp:sp>
    <dsp:sp modelId="{6269473B-C0F9-4296-903D-435CC4FBF921}">
      <dsp:nvSpPr>
        <dsp:cNvPr id="0" name=""/>
        <dsp:cNvSpPr/>
      </dsp:nvSpPr>
      <dsp:spPr>
        <a:xfrm>
          <a:off x="5178806" y="3569658"/>
          <a:ext cx="1215650" cy="81083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sv-SE" sz="1300" kern="1200" noProof="0" dirty="0"/>
            <a:t>~12 000 kunder</a:t>
          </a:r>
        </a:p>
      </dsp:txBody>
      <dsp:txXfrm>
        <a:off x="5373311" y="3569658"/>
        <a:ext cx="1021146" cy="810839"/>
      </dsp:txXfrm>
    </dsp:sp>
    <dsp:sp modelId="{A5DFB50A-C3BB-44FF-85B5-3244628C41FE}">
      <dsp:nvSpPr>
        <dsp:cNvPr id="0" name=""/>
        <dsp:cNvSpPr/>
      </dsp:nvSpPr>
      <dsp:spPr>
        <a:xfrm>
          <a:off x="4530459" y="2128"/>
          <a:ext cx="810433" cy="81043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r>
            <a:rPr lang="sv-SE" sz="2700" kern="1200" noProof="0" dirty="0"/>
            <a:t>SIS</a:t>
          </a:r>
        </a:p>
      </dsp:txBody>
      <dsp:txXfrm>
        <a:off x="4649144" y="120813"/>
        <a:ext cx="573063" cy="573063"/>
      </dsp:txXfrm>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5F788-50FE-4496-B12B-7D939706966E}" type="datetimeFigureOut">
              <a:rPr lang="sv-SE" smtClean="0"/>
              <a:t>2017-11-06</a:t>
            </a:fld>
            <a:endParaRPr lang="sv-SE"/>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AEAB02-205C-4816-AA92-8EAA167A2543}" type="slidenum">
              <a:rPr lang="sv-SE" smtClean="0"/>
              <a:t>‹#›</a:t>
            </a:fld>
            <a:endParaRPr lang="sv-SE"/>
          </a:p>
        </p:txBody>
      </p:sp>
    </p:spTree>
    <p:extLst>
      <p:ext uri="{BB962C8B-B14F-4D97-AF65-F5344CB8AC3E}">
        <p14:creationId xmlns:p14="http://schemas.microsoft.com/office/powerpoint/2010/main" val="489525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ur-lex.europa.eu/LexUriServ/LexUriServ.do?uri=OJ:L:2012:315:0001:0056:sv: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8AEAB02-205C-4816-AA92-8EAA167A2543}" type="slidenum">
              <a:rPr lang="sv-SE" smtClean="0"/>
              <a:t>1</a:t>
            </a:fld>
            <a:endParaRPr lang="sv-SE" dirty="0"/>
          </a:p>
        </p:txBody>
      </p:sp>
    </p:spTree>
    <p:extLst>
      <p:ext uri="{BB962C8B-B14F-4D97-AF65-F5344CB8AC3E}">
        <p14:creationId xmlns:p14="http://schemas.microsoft.com/office/powerpoint/2010/main" val="321147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0EC8D840-29E9-4443-B649-79E551E983E6}" type="slidenum">
              <a:rPr lang="sv-SE" smtClean="0"/>
              <a:t>2</a:t>
            </a:fld>
            <a:endParaRPr lang="sv-SE"/>
          </a:p>
        </p:txBody>
      </p:sp>
    </p:spTree>
    <p:extLst>
      <p:ext uri="{BB962C8B-B14F-4D97-AF65-F5344CB8AC3E}">
        <p14:creationId xmlns:p14="http://schemas.microsoft.com/office/powerpoint/2010/main" val="3642297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Några av de frågor som behandlas i programmet under dagen att adressera: </a:t>
            </a:r>
          </a:p>
          <a:p>
            <a:endParaRPr lang="sv-SE" dirty="0"/>
          </a:p>
          <a:p>
            <a:pPr marL="171450" indent="-171450">
              <a:buFontTx/>
              <a:buChar char="-"/>
            </a:pPr>
            <a:r>
              <a:rPr lang="sv-SE" dirty="0"/>
              <a:t>Vad skulle hända om användarsidan i Sverige inte deltog i standardiseringsarbetet?</a:t>
            </a:r>
          </a:p>
          <a:p>
            <a:pPr marL="171450" indent="-171450">
              <a:buFontTx/>
              <a:buChar char="-"/>
            </a:pPr>
            <a:r>
              <a:rPr lang="sv-SE" dirty="0"/>
              <a:t>Vilka är de mest framträdande och konkreta nyttorna och resultaten?</a:t>
            </a:r>
          </a:p>
          <a:p>
            <a:pPr marL="171450" indent="-171450">
              <a:buFontTx/>
              <a:buChar char="-"/>
            </a:pPr>
            <a:r>
              <a:rPr lang="sv-SE" dirty="0"/>
              <a:t>Hur kan fler engageras i uppdrag för att stärka svensk konkurrenskraft?</a:t>
            </a:r>
          </a:p>
          <a:p>
            <a:pPr marL="171450" indent="-171450">
              <a:buFontTx/>
              <a:buChar char="-"/>
            </a:pPr>
            <a:r>
              <a:rPr lang="sv-SE" dirty="0"/>
              <a:t>Hur prioriterar kraftbolagen bland många viktiga standardiseringsfrågor?</a:t>
            </a:r>
          </a:p>
          <a:p>
            <a:endParaRPr lang="sv-SE" dirty="0"/>
          </a:p>
          <a:p>
            <a:endParaRPr lang="sv-SE" dirty="0"/>
          </a:p>
          <a:p>
            <a:endParaRPr lang="sv-SE" dirty="0"/>
          </a:p>
          <a:p>
            <a:endParaRPr lang="sv-SE" dirty="0"/>
          </a:p>
          <a:p>
            <a:r>
              <a:rPr lang="sv-SE" dirty="0"/>
              <a:t>Omfattningen av standardiseringsvärlden </a:t>
            </a:r>
          </a:p>
          <a:p>
            <a:r>
              <a:rPr lang="sv-SE" dirty="0"/>
              <a:t>Hur många länder deltar, hur många </a:t>
            </a:r>
            <a:r>
              <a:rPr lang="sv-SE" dirty="0" err="1"/>
              <a:t>expeter</a:t>
            </a:r>
            <a:r>
              <a:rPr lang="sv-SE" dirty="0"/>
              <a:t> deltar, hur många standarder finns/publiceras årligen etc. </a:t>
            </a:r>
          </a:p>
          <a:p>
            <a:r>
              <a:rPr lang="sv-SE" dirty="0"/>
              <a:t>CEN/ISO</a:t>
            </a:r>
          </a:p>
          <a:p>
            <a:r>
              <a:rPr lang="sv-SE" dirty="0"/>
              <a:t>Bättre kommunicera att SIS är kanalen till den globala världen </a:t>
            </a:r>
          </a:p>
          <a:p>
            <a:endParaRPr lang="sv-SE" dirty="0"/>
          </a:p>
        </p:txBody>
      </p:sp>
      <p:sp>
        <p:nvSpPr>
          <p:cNvPr id="4" name="Slide Number Placeholder 3"/>
          <p:cNvSpPr>
            <a:spLocks noGrp="1"/>
          </p:cNvSpPr>
          <p:nvPr>
            <p:ph type="sldNum" sz="quarter" idx="10"/>
          </p:nvPr>
        </p:nvSpPr>
        <p:spPr/>
        <p:txBody>
          <a:bodyPr/>
          <a:lstStyle/>
          <a:p>
            <a:fld id="{730A0F80-29A7-4F5F-A870-9733A03F3EE9}" type="slidenum">
              <a:rPr lang="sv-SE" smtClean="0"/>
              <a:t>3</a:t>
            </a:fld>
            <a:endParaRPr lang="sv-SE"/>
          </a:p>
        </p:txBody>
      </p:sp>
    </p:spTree>
    <p:extLst>
      <p:ext uri="{BB962C8B-B14F-4D97-AF65-F5344CB8AC3E}">
        <p14:creationId xmlns:p14="http://schemas.microsoft.com/office/powerpoint/2010/main" val="339690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8AEAB02-205C-4816-AA92-8EAA167A2543}" type="slidenum">
              <a:rPr lang="sv-SE" smtClean="0"/>
              <a:t>4</a:t>
            </a:fld>
            <a:endParaRPr lang="sv-SE"/>
          </a:p>
        </p:txBody>
      </p:sp>
    </p:spTree>
    <p:extLst>
      <p:ext uri="{BB962C8B-B14F-4D97-AF65-F5344CB8AC3E}">
        <p14:creationId xmlns:p14="http://schemas.microsoft.com/office/powerpoint/2010/main" val="3626830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är tänkt som en blänkare om ett område som kommer att bli viktigt den närmaste tiden. Vi kommer inom TK526 behöva börja planera under 2018 för att ha en strategi för när det nya arbetet startar, både för att förstärka expertisen och finansieringen samt att ha en färdplan inklusive vilka eventuella (WG-)sekretariat vi vill ta + prata ihop oss med finnarna m fl.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Maria Gustafsson som jobbar med detta kommer vara på seminariet hela dagen så det kan gärna nämnas att eventuella frågor kring detta kan tas med mig.</a:t>
            </a:r>
          </a:p>
          <a:p>
            <a:endParaRPr lang="sv-SE" dirty="0"/>
          </a:p>
          <a:p>
            <a:endParaRPr lang="sv-SE" dirty="0"/>
          </a:p>
          <a:p>
            <a:r>
              <a:rPr lang="sv-SE" dirty="0"/>
              <a:t>Bakgrund, ej presentationsanteckningar:</a:t>
            </a:r>
          </a:p>
          <a:p>
            <a:r>
              <a:rPr lang="sv-SE" dirty="0"/>
              <a:t>Det nuvarande </a:t>
            </a:r>
            <a:r>
              <a:rPr lang="sv-SE" dirty="0" err="1"/>
              <a:t>Förnybartdirektivet</a:t>
            </a:r>
            <a:r>
              <a:rPr lang="sv-SE" dirty="0"/>
              <a:t> (RED) omfattar enbart drivmedel och biooljor och gäller fram till 2020. Där har mycket av tänket utgått från jordbruksgrödor. En av de viktigaste delarna i det nuvarande direktivet är att bränslen baserade på restprodukter får stora fördelar. Detta har lett till en stor konflikt gällande talloljan som t ex Preem använder i sin Evolution Diesel, då vissa kemiföretag, framförallt </a:t>
            </a:r>
            <a:r>
              <a:rPr lang="sv-SE" dirty="0" err="1"/>
              <a:t>Kraton</a:t>
            </a:r>
            <a:r>
              <a:rPr lang="sv-SE" dirty="0"/>
              <a:t> (tidigare Arizona Chemicals) ansett att detta missgynnat dem. </a:t>
            </a:r>
          </a:p>
          <a:p>
            <a:r>
              <a:rPr lang="sv-SE" dirty="0"/>
              <a:t>Nu förhandlas för fullt om det nya </a:t>
            </a:r>
            <a:r>
              <a:rPr lang="sv-SE" dirty="0" err="1"/>
              <a:t>Förnybartdirektivet</a:t>
            </a:r>
            <a:r>
              <a:rPr lang="sv-SE" dirty="0"/>
              <a:t> som ska ta vid när det nuvarande upphör att gälla. Nu omfattas även fasta bränslen, vilket gör det mer intressant för </a:t>
            </a:r>
            <a:r>
              <a:rPr lang="sv-SE" dirty="0" err="1"/>
              <a:t>Energiforsk</a:t>
            </a:r>
            <a:r>
              <a:rPr lang="sv-SE" dirty="0"/>
              <a:t>/Energiföretagen och deras medlemmar. I förhandlingarna kom under förra veckan (v 43) ett par bakslag med svenska ögon sett, de drabbar främst drivmedel men visar på den totala brist på förståelse för den svenska synen på skog som råder. </a:t>
            </a:r>
          </a:p>
          <a:p>
            <a:r>
              <a:rPr lang="sv-SE" dirty="0"/>
              <a:t>Sverige har hållit emot att man ska starta standardisering för fasta biobränslen då det finns en ISO-standard som täcker hållbarhetskriterier för all bioenergi, då finns det bara behov för europeiska standarder där det finns EU-direktiv. Så fort det finns ett direktiv kommer vi inte kunna hålla emot längre, och det finns dessutom en del indikationer på att det kan komma ett standardiseringsmandat kopplat till RED II men dessa är än så länge på ryktesnivå så inget vi kan trycka för hårt på, utan snarare säga att det är ett tänkbart scenario då det är tidspress att förhandla så om man inte hinner komma överens om alla tekniska detaljer kan dessa komma att hanteras via mandat.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Sverige har varit proaktiva under en period nu när det gäller hållbarhetskriterier för biomassa så det vore synd att tappa bollen i ett så här avgörande skede. Vi kommer börja kraftsamla inom TK526 för olika scenarion så att vi är redo att ta framförallt WG-sekretariat när arbete startar. </a:t>
            </a:r>
          </a:p>
          <a:p>
            <a:endParaRPr lang="sv-SE" dirty="0"/>
          </a:p>
        </p:txBody>
      </p:sp>
      <p:sp>
        <p:nvSpPr>
          <p:cNvPr id="4" name="Slide Number Placeholder 3"/>
          <p:cNvSpPr>
            <a:spLocks noGrp="1"/>
          </p:cNvSpPr>
          <p:nvPr>
            <p:ph type="sldNum" sz="quarter" idx="10"/>
          </p:nvPr>
        </p:nvSpPr>
        <p:spPr/>
        <p:txBody>
          <a:bodyPr/>
          <a:lstStyle/>
          <a:p>
            <a:fld id="{3C519812-7192-46F4-B1EE-8B9235FE597A}" type="slidenum">
              <a:rPr lang="sv-SE" smtClean="0"/>
              <a:t>5</a:t>
            </a:fld>
            <a:endParaRPr lang="sv-SE" dirty="0"/>
          </a:p>
        </p:txBody>
      </p:sp>
    </p:spTree>
    <p:extLst>
      <p:ext uri="{BB962C8B-B14F-4D97-AF65-F5344CB8AC3E}">
        <p14:creationId xmlns:p14="http://schemas.microsoft.com/office/powerpoint/2010/main" val="4229310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200" kern="1200" dirty="0">
                <a:solidFill>
                  <a:schemeClr val="tx1"/>
                </a:solidFill>
                <a:effectLst/>
                <a:latin typeface="+mn-lt"/>
                <a:ea typeface="+mn-ea"/>
                <a:cs typeface="+mn-cs"/>
              </a:rPr>
              <a:t>Energieffektivitetsdirektivet </a:t>
            </a:r>
            <a:r>
              <a:rPr lang="sv-SE" sz="1200" kern="1200" dirty="0">
                <a:solidFill>
                  <a:schemeClr val="tx1"/>
                </a:solidFill>
                <a:effectLst/>
                <a:latin typeface="+mn-lt"/>
                <a:ea typeface="+mn-ea"/>
                <a:cs typeface="+mn-cs"/>
                <a:hlinkClick r:id="rId3"/>
              </a:rPr>
              <a:t>(2012/27/EU)</a:t>
            </a:r>
            <a:r>
              <a:rPr lang="sv-SE" sz="1200" kern="1200" dirty="0">
                <a:solidFill>
                  <a:schemeClr val="tx1"/>
                </a:solidFill>
                <a:effectLst/>
                <a:latin typeface="+mn-lt"/>
                <a:ea typeface="+mn-ea"/>
                <a:cs typeface="+mn-cs"/>
              </a:rPr>
              <a:t>, vilket trädde i kraft i december 2012, ålägger medlemsstaterna att sätta upp vägledande nationella energieffektivitetsmål som ser till att EU når sitt överordnade mål att minska energiförbrukningen med 20 procent fram till 2020.</a:t>
            </a:r>
          </a:p>
          <a:p>
            <a:r>
              <a:rPr lang="sv-SE" sz="1200" kern="1200" dirty="0">
                <a:solidFill>
                  <a:schemeClr val="tx1"/>
                </a:solidFill>
                <a:effectLst/>
                <a:latin typeface="+mn-lt"/>
                <a:ea typeface="+mn-ea"/>
                <a:cs typeface="+mn-cs"/>
              </a:rPr>
              <a:t>Förslaget inkluderar flertalet actions inom energisystem, energiledning, etc. </a:t>
            </a:r>
          </a:p>
          <a:p>
            <a:endParaRPr lang="sv-SE" sz="1200" kern="1200" dirty="0">
              <a:solidFill>
                <a:schemeClr val="tx1"/>
              </a:solidFill>
              <a:effectLst/>
              <a:latin typeface="+mn-lt"/>
              <a:ea typeface="+mn-ea"/>
              <a:cs typeface="+mn-cs"/>
            </a:endParaRPr>
          </a:p>
          <a:p>
            <a:endParaRPr lang="sv-SE" dirty="0"/>
          </a:p>
          <a:p>
            <a:r>
              <a:rPr lang="sv-SE" dirty="0"/>
              <a:t>Energiledningssystem – svenskt initiativ </a:t>
            </a:r>
          </a:p>
          <a:p>
            <a:r>
              <a:rPr lang="sv-SE" dirty="0"/>
              <a:t>Nästa år kommer nya utgåvan av ISO 50001</a:t>
            </a:r>
            <a:br>
              <a:rPr lang="sv-SE" dirty="0"/>
            </a:br>
            <a:r>
              <a:rPr lang="sv-SE" dirty="0"/>
              <a:t>Enklare att integrera med andra LS</a:t>
            </a:r>
          </a:p>
          <a:p>
            <a:r>
              <a:rPr lang="sv-SE" dirty="0"/>
              <a:t>Uppdatering av EU-direktivet inom effektiv energianvändning och EU:s mål att reducera energianvändningen med 20% till 2020 –&gt; 30% till 2030</a:t>
            </a:r>
          </a:p>
          <a:p>
            <a:r>
              <a:rPr lang="sv-SE" dirty="0">
                <a:solidFill>
                  <a:srgbClr val="FF0000"/>
                </a:solidFill>
              </a:rPr>
              <a:t>90 av Sveriges bolag är certifierade och representerar 90 % av Sveriges energiförsörjning </a:t>
            </a:r>
            <a:endParaRPr lang="sv-SE" dirty="0"/>
          </a:p>
          <a:p>
            <a:r>
              <a:rPr lang="sv-SE" dirty="0"/>
              <a:t>Ny förstudiegrupp inom Europa för behov av standarder inom Energy </a:t>
            </a:r>
            <a:r>
              <a:rPr lang="sv-SE" dirty="0" err="1"/>
              <a:t>Storage</a:t>
            </a:r>
            <a:r>
              <a:rPr lang="sv-SE" dirty="0"/>
              <a:t>, </a:t>
            </a:r>
            <a:r>
              <a:rPr lang="sv-SE" i="1" dirty="0"/>
              <a:t>behöver svensk expertis</a:t>
            </a:r>
          </a:p>
          <a:p>
            <a:endParaRPr lang="sv-SE" dirty="0"/>
          </a:p>
        </p:txBody>
      </p:sp>
      <p:sp>
        <p:nvSpPr>
          <p:cNvPr id="4" name="Slide Number Placeholder 3"/>
          <p:cNvSpPr>
            <a:spLocks noGrp="1"/>
          </p:cNvSpPr>
          <p:nvPr>
            <p:ph type="sldNum" sz="quarter" idx="10"/>
          </p:nvPr>
        </p:nvSpPr>
        <p:spPr/>
        <p:txBody>
          <a:bodyPr/>
          <a:lstStyle/>
          <a:p>
            <a:fld id="{F8AEAB02-205C-4816-AA92-8EAA167A2543}" type="slidenum">
              <a:rPr lang="sv-SE" smtClean="0"/>
              <a:t>6</a:t>
            </a:fld>
            <a:endParaRPr lang="sv-SE"/>
          </a:p>
        </p:txBody>
      </p:sp>
    </p:spTree>
    <p:extLst>
      <p:ext uri="{BB962C8B-B14F-4D97-AF65-F5344CB8AC3E}">
        <p14:creationId xmlns:p14="http://schemas.microsoft.com/office/powerpoint/2010/main" val="1053348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Detta är tänkt som en blänkare om ett område som kommer att bli viktigt den närmaste tiden. Vi kommer inom TK526 behöva börja planera under 2018 för att ha en strategi för när det nya arbetet startar, både för att förstärka expertisen och finansieringen samt att ha en färdplan inklusive vilka eventuella (WG-)sekretariat vi vill ta + prata ihop oss med finnarna m fl.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Maria Gustafsson som jobbar med detta kommer vara på seminariet hela dagen så det kan gärna nämnas att eventuella frågor kring detta kan tas med mig.</a:t>
            </a:r>
          </a:p>
          <a:p>
            <a:endParaRPr lang="sv-SE" dirty="0"/>
          </a:p>
          <a:p>
            <a:endParaRPr lang="sv-SE" dirty="0"/>
          </a:p>
          <a:p>
            <a:r>
              <a:rPr lang="sv-SE" dirty="0"/>
              <a:t>Bakgrund, ej presentationsanteckningar:</a:t>
            </a:r>
          </a:p>
          <a:p>
            <a:r>
              <a:rPr lang="sv-SE" dirty="0"/>
              <a:t>Det nuvarande </a:t>
            </a:r>
            <a:r>
              <a:rPr lang="sv-SE" dirty="0" err="1"/>
              <a:t>Förnybartdirektivet</a:t>
            </a:r>
            <a:r>
              <a:rPr lang="sv-SE" dirty="0"/>
              <a:t> (RED) omfattar enbart drivmedel och biooljor och gäller fram till 2020. Där har mycket av tänket utgått från jordbruksgrödor. En av de viktigaste delarna i det nuvarande direktivet är att bränslen baserade på restprodukter får stora fördelar. Detta har lett till en stor konflikt gällande talloljan som t ex Preem använder i sin Evolution Diesel, då vissa kemiföretag, framförallt </a:t>
            </a:r>
            <a:r>
              <a:rPr lang="sv-SE" dirty="0" err="1"/>
              <a:t>Kraton</a:t>
            </a:r>
            <a:r>
              <a:rPr lang="sv-SE" dirty="0"/>
              <a:t> (tidigare Arizona Chemicals) ansett att detta missgynnat dem. </a:t>
            </a:r>
          </a:p>
          <a:p>
            <a:r>
              <a:rPr lang="sv-SE" dirty="0"/>
              <a:t>Nu förhandlas för fullt om det nya </a:t>
            </a:r>
            <a:r>
              <a:rPr lang="sv-SE" dirty="0" err="1"/>
              <a:t>Förnybartdirektivet</a:t>
            </a:r>
            <a:r>
              <a:rPr lang="sv-SE" dirty="0"/>
              <a:t> som ska ta vid när det nuvarande upphör att gälla. Nu omfattas även fasta bränslen, vilket gör det mer intressant för </a:t>
            </a:r>
            <a:r>
              <a:rPr lang="sv-SE" dirty="0" err="1"/>
              <a:t>Energiforsk</a:t>
            </a:r>
            <a:r>
              <a:rPr lang="sv-SE" dirty="0"/>
              <a:t>/Energiföretagen och deras medlemmar. I förhandlingarna kom under förra veckan (v 43) ett par bakslag med svenska ögon sett, de drabbar främst drivmedel men visar på den totala brist på förståelse för den svenska synen på skog som råder. </a:t>
            </a:r>
          </a:p>
          <a:p>
            <a:r>
              <a:rPr lang="sv-SE" dirty="0"/>
              <a:t>Sverige har hållit emot att man ska starta standardisering för fasta biobränslen då det finns en ISO-standard som täcker hållbarhetskriterier för all bioenergi, då finns det bara behov för europeiska standarder där det finns EU-direktiv. Så fort det finns ett direktiv kommer vi inte kunna hålla emot längre, och det finns dessutom en del indikationer på att det kan komma ett standardiseringsmandat kopplat till RED II men dessa är än så länge på ryktesnivå så inget vi kan trycka för hårt på, utan snarare säga att det är ett tänkbart scenario då det är tidspress att förhandla så om man inte hinner komma överens om alla tekniska detaljer kan dessa komma att hanteras via mandat. </a:t>
            </a:r>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Sverige har varit proaktiva under en period nu när det gäller hållbarhetskriterier för biomassa så det vore synd att tappa bollen i ett så här avgörande skede. Vi kommer börja kraftsamla inom TK526 för olika scenarion så att vi är redo att ta framförallt WG-sekretariat när arbete startar. </a:t>
            </a:r>
          </a:p>
          <a:p>
            <a:endParaRPr lang="sv-SE" dirty="0"/>
          </a:p>
        </p:txBody>
      </p:sp>
      <p:sp>
        <p:nvSpPr>
          <p:cNvPr id="4" name="Slide Number Placeholder 3"/>
          <p:cNvSpPr>
            <a:spLocks noGrp="1"/>
          </p:cNvSpPr>
          <p:nvPr>
            <p:ph type="sldNum" sz="quarter" idx="10"/>
          </p:nvPr>
        </p:nvSpPr>
        <p:spPr/>
        <p:txBody>
          <a:bodyPr/>
          <a:lstStyle/>
          <a:p>
            <a:fld id="{3C519812-7192-46F4-B1EE-8B9235FE597A}" type="slidenum">
              <a:rPr lang="sv-SE" smtClean="0"/>
              <a:t>7</a:t>
            </a:fld>
            <a:endParaRPr lang="sv-SE" dirty="0"/>
          </a:p>
        </p:txBody>
      </p:sp>
    </p:spTree>
    <p:extLst>
      <p:ext uri="{BB962C8B-B14F-4D97-AF65-F5344CB8AC3E}">
        <p14:creationId xmlns:p14="http://schemas.microsoft.com/office/powerpoint/2010/main" val="257225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F8AEAB02-205C-4816-AA92-8EAA167A2543}" type="slidenum">
              <a:rPr lang="sv-SE" smtClean="0"/>
              <a:t>8</a:t>
            </a:fld>
            <a:endParaRPr lang="sv-SE" dirty="0"/>
          </a:p>
        </p:txBody>
      </p:sp>
    </p:spTree>
    <p:extLst>
      <p:ext uri="{BB962C8B-B14F-4D97-AF65-F5344CB8AC3E}">
        <p14:creationId xmlns:p14="http://schemas.microsoft.com/office/powerpoint/2010/main" val="1516496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Startsida">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2000" y="2492896"/>
            <a:ext cx="2151710" cy="2523536"/>
          </a:xfrm>
          <a:prstGeom prst="rect">
            <a:avLst/>
          </a:prstGeom>
        </p:spPr>
      </p:pic>
      <p:sp>
        <p:nvSpPr>
          <p:cNvPr id="4" name="Platshållare för bild 2"/>
          <p:cNvSpPr txBox="1">
            <a:spLocks/>
          </p:cNvSpPr>
          <p:nvPr userDrawn="1"/>
        </p:nvSpPr>
        <p:spPr>
          <a:xfrm>
            <a:off x="-18854" y="-9427"/>
            <a:ext cx="4596237"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237" h="6868822">
                <a:moveTo>
                  <a:pt x="0" y="5411"/>
                </a:moveTo>
                <a:lnTo>
                  <a:pt x="4285136" y="0"/>
                </a:lnTo>
                <a:cubicBezTo>
                  <a:pt x="4438428" y="513347"/>
                  <a:pt x="4741444" y="1080169"/>
                  <a:pt x="4515072" y="2042695"/>
                </a:cubicBezTo>
                <a:cubicBezTo>
                  <a:pt x="3618497" y="5323305"/>
                  <a:pt x="3999944" y="5315283"/>
                  <a:pt x="4349305" y="6868694"/>
                </a:cubicBezTo>
                <a:lnTo>
                  <a:pt x="11201" y="6868822"/>
                </a:lnTo>
                <a:cubicBezTo>
                  <a:pt x="7467" y="4581018"/>
                  <a:pt x="3734" y="2293215"/>
                  <a:pt x="0" y="5411"/>
                </a:cubicBezTo>
                <a:close/>
              </a:path>
            </a:pathLst>
          </a:custGeom>
          <a:gradFill flip="none" rotWithShape="1">
            <a:gsLst>
              <a:gs pos="0">
                <a:schemeClr val="accent1"/>
              </a:gs>
              <a:gs pos="100000">
                <a:srgbClr val="7FBDBB"/>
              </a:gs>
            </a:gsLst>
            <a:lin ang="8400000" scaled="0"/>
            <a:tileRect/>
          </a:gradFill>
        </p:spPr>
        <p:txBody>
          <a:bodyPr vert="horz" lIns="0" tIns="0" rIns="0" bIns="0" rtlCol="0" anchor="ctr" anchorCtr="0">
            <a:normAutofit/>
          </a:bodyPr>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1519081755"/>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rtsida - Bild">
    <p:spTree>
      <p:nvGrpSpPr>
        <p:cNvPr id="1" name=""/>
        <p:cNvGrpSpPr/>
        <p:nvPr/>
      </p:nvGrpSpPr>
      <p:grpSpPr>
        <a:xfrm>
          <a:off x="0" y="0"/>
          <a:ext cx="0" cy="0"/>
          <a:chOff x="0" y="0"/>
          <a:chExt cx="0" cy="0"/>
        </a:xfrm>
      </p:grpSpPr>
      <p:sp>
        <p:nvSpPr>
          <p:cNvPr id="16" name="Platshållare för bild 2"/>
          <p:cNvSpPr>
            <a:spLocks noGrp="1"/>
          </p:cNvSpPr>
          <p:nvPr>
            <p:ph type="pic" idx="13" hasCustomPrompt="1"/>
          </p:nvPr>
        </p:nvSpPr>
        <p:spPr>
          <a:xfrm>
            <a:off x="-13351" y="-10694"/>
            <a:ext cx="4596237"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237" h="6868822">
                <a:moveTo>
                  <a:pt x="0" y="5411"/>
                </a:moveTo>
                <a:lnTo>
                  <a:pt x="4285136" y="0"/>
                </a:lnTo>
                <a:cubicBezTo>
                  <a:pt x="4438428" y="513347"/>
                  <a:pt x="4741444" y="1080169"/>
                  <a:pt x="4515072" y="2042695"/>
                </a:cubicBezTo>
                <a:cubicBezTo>
                  <a:pt x="3618497" y="5323305"/>
                  <a:pt x="3999944" y="5315283"/>
                  <a:pt x="4349305" y="6868694"/>
                </a:cubicBezTo>
                <a:lnTo>
                  <a:pt x="11201" y="6868822"/>
                </a:lnTo>
                <a:cubicBezTo>
                  <a:pt x="7467" y="4581018"/>
                  <a:pt x="3734" y="2293215"/>
                  <a:pt x="0" y="5411"/>
                </a:cubicBezTo>
                <a:close/>
              </a:path>
            </a:pathLst>
          </a:custGeom>
          <a:solidFill>
            <a:schemeClr val="bg1">
              <a:lumMod val="95000"/>
            </a:schemeClr>
          </a:solidFill>
        </p:spPr>
        <p:txBody>
          <a:bodyPr vert="horz" anchor="ctr" anchorCtr="0">
            <a:normAutofit/>
          </a:bodyPr>
          <a:lstStyle>
            <a:lvl1pPr marL="0" indent="0" algn="ctr">
              <a:buNone/>
              <a:defRPr sz="1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Bild</a:t>
            </a:r>
          </a:p>
        </p:txBody>
      </p:sp>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2000" y="2492896"/>
            <a:ext cx="2151710" cy="2523536"/>
          </a:xfrm>
          <a:prstGeom prst="rect">
            <a:avLst/>
          </a:prstGeom>
        </p:spPr>
      </p:pic>
    </p:spTree>
    <p:extLst>
      <p:ext uri="{BB962C8B-B14F-4D97-AF65-F5344CB8AC3E}">
        <p14:creationId xmlns:p14="http://schemas.microsoft.com/office/powerpoint/2010/main" val="1765390934"/>
      </p:ext>
    </p:extLst>
  </p:cSld>
  <p:clrMapOvr>
    <a:masterClrMapping/>
  </p:clrMapOvr>
  <p:hf hdr="0" ft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rtsida - Grå">
    <p:spTree>
      <p:nvGrpSpPr>
        <p:cNvPr id="1" name=""/>
        <p:cNvGrpSpPr/>
        <p:nvPr/>
      </p:nvGrpSpPr>
      <p:grpSpPr>
        <a:xfrm>
          <a:off x="0" y="0"/>
          <a:ext cx="0" cy="0"/>
          <a:chOff x="0" y="0"/>
          <a:chExt cx="0" cy="0"/>
        </a:xfrm>
      </p:grpSpPr>
      <p:pic>
        <p:nvPicPr>
          <p:cNvPr id="5" name="Bildobjekt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2000" y="2492896"/>
            <a:ext cx="2151710" cy="2523536"/>
          </a:xfrm>
          <a:prstGeom prst="rect">
            <a:avLst/>
          </a:prstGeom>
        </p:spPr>
      </p:pic>
      <p:sp>
        <p:nvSpPr>
          <p:cNvPr id="4" name="Platshållare för bild 2"/>
          <p:cNvSpPr txBox="1">
            <a:spLocks/>
          </p:cNvSpPr>
          <p:nvPr userDrawn="1"/>
        </p:nvSpPr>
        <p:spPr>
          <a:xfrm>
            <a:off x="-13351" y="-10694"/>
            <a:ext cx="4596237"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237" h="6868822">
                <a:moveTo>
                  <a:pt x="0" y="5411"/>
                </a:moveTo>
                <a:lnTo>
                  <a:pt x="4285136" y="0"/>
                </a:lnTo>
                <a:cubicBezTo>
                  <a:pt x="4438428" y="513347"/>
                  <a:pt x="4741444" y="1080169"/>
                  <a:pt x="4515072" y="2042695"/>
                </a:cubicBezTo>
                <a:cubicBezTo>
                  <a:pt x="3618497" y="5323305"/>
                  <a:pt x="3999944" y="5315283"/>
                  <a:pt x="4349305" y="6868694"/>
                </a:cubicBezTo>
                <a:lnTo>
                  <a:pt x="11201" y="6868822"/>
                </a:lnTo>
                <a:cubicBezTo>
                  <a:pt x="7467" y="4581018"/>
                  <a:pt x="3734" y="2293215"/>
                  <a:pt x="0" y="5411"/>
                </a:cubicBezTo>
                <a:close/>
              </a:path>
            </a:pathLst>
          </a:custGeom>
          <a:solidFill>
            <a:schemeClr val="accent2"/>
          </a:solidFill>
        </p:spPr>
        <p:txBody>
          <a:bodyPr vert="horz" anchor="ctr" anchorCtr="0"/>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840348389"/>
      </p:ext>
    </p:extLst>
  </p:cSld>
  <p:clrMapOvr>
    <a:masterClrMapping/>
  </p:clrMapOvr>
  <p:hf hdr="0" ft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ubrikbild - Bild">
    <p:spTree>
      <p:nvGrpSpPr>
        <p:cNvPr id="1" name=""/>
        <p:cNvGrpSpPr/>
        <p:nvPr/>
      </p:nvGrpSpPr>
      <p:grpSpPr>
        <a:xfrm>
          <a:off x="0" y="0"/>
          <a:ext cx="0" cy="0"/>
          <a:chOff x="0" y="0"/>
          <a:chExt cx="0" cy="0"/>
        </a:xfrm>
      </p:grpSpPr>
      <p:sp>
        <p:nvSpPr>
          <p:cNvPr id="2" name="Rubrik 1"/>
          <p:cNvSpPr>
            <a:spLocks noGrp="1"/>
          </p:cNvSpPr>
          <p:nvPr>
            <p:ph type="ctrTitle"/>
          </p:nvPr>
        </p:nvSpPr>
        <p:spPr>
          <a:xfrm>
            <a:off x="5335200" y="3546000"/>
            <a:ext cx="2808000" cy="1872208"/>
          </a:xfrm>
        </p:spPr>
        <p:txBody>
          <a:bodyPr lIns="0"/>
          <a:lstStyle>
            <a:lvl1pPr algn="ctr">
              <a:lnSpc>
                <a:spcPct val="90000"/>
              </a:lnSpc>
              <a:defRPr sz="3000" b="1"/>
            </a:lvl1pPr>
          </a:lstStyle>
          <a:p>
            <a:r>
              <a:rPr lang="sv-SE"/>
              <a:t>Click to edit Master title style</a:t>
            </a:r>
            <a:endParaRPr lang="sv-SE" dirty="0"/>
          </a:p>
        </p:txBody>
      </p:sp>
      <p:sp>
        <p:nvSpPr>
          <p:cNvPr id="3" name="Underrubrik 2"/>
          <p:cNvSpPr>
            <a:spLocks noGrp="1"/>
          </p:cNvSpPr>
          <p:nvPr>
            <p:ph type="subTitle" idx="1" hasCustomPrompt="1"/>
          </p:nvPr>
        </p:nvSpPr>
        <p:spPr>
          <a:xfrm>
            <a:off x="5335200" y="5733256"/>
            <a:ext cx="2808312" cy="252000"/>
          </a:xfrm>
          <a:prstGeom prst="rect">
            <a:avLst/>
          </a:prstGeom>
        </p:spPr>
        <p:txBody>
          <a:bodyPr>
            <a:no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a:t>
            </a:r>
          </a:p>
        </p:txBody>
      </p:sp>
      <p:sp>
        <p:nvSpPr>
          <p:cNvPr id="16" name="Platshållare för bild 2"/>
          <p:cNvSpPr>
            <a:spLocks noGrp="1"/>
          </p:cNvSpPr>
          <p:nvPr>
            <p:ph type="pic" idx="13" hasCustomPrompt="1"/>
          </p:nvPr>
        </p:nvSpPr>
        <p:spPr>
          <a:xfrm>
            <a:off x="-13351" y="-10694"/>
            <a:ext cx="4596237"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237" h="6868822">
                <a:moveTo>
                  <a:pt x="0" y="5411"/>
                </a:moveTo>
                <a:lnTo>
                  <a:pt x="4285136" y="0"/>
                </a:lnTo>
                <a:cubicBezTo>
                  <a:pt x="4438428" y="513347"/>
                  <a:pt x="4741444" y="1080169"/>
                  <a:pt x="4515072" y="2042695"/>
                </a:cubicBezTo>
                <a:cubicBezTo>
                  <a:pt x="3618497" y="5323305"/>
                  <a:pt x="3999944" y="5315283"/>
                  <a:pt x="4349305" y="6868694"/>
                </a:cubicBezTo>
                <a:lnTo>
                  <a:pt x="11201" y="6868822"/>
                </a:lnTo>
                <a:cubicBezTo>
                  <a:pt x="7467" y="4581018"/>
                  <a:pt x="3734" y="2293215"/>
                  <a:pt x="0" y="5411"/>
                </a:cubicBezTo>
                <a:close/>
              </a:path>
            </a:pathLst>
          </a:custGeom>
          <a:solidFill>
            <a:schemeClr val="bg1">
              <a:lumMod val="95000"/>
            </a:schemeClr>
          </a:solidFill>
        </p:spPr>
        <p:txBody>
          <a:bodyPr vert="horz" anchor="ctr" anchorCtr="0">
            <a:normAutofit/>
          </a:bodyPr>
          <a:lstStyle>
            <a:lvl1pPr marL="0" indent="0" algn="ctr">
              <a:buNone/>
              <a:defRPr sz="1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Bild</a:t>
            </a:r>
          </a:p>
        </p:txBody>
      </p:sp>
      <p:pic>
        <p:nvPicPr>
          <p:cNvPr id="20" name="Bildobjekt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3600" y="1440000"/>
            <a:ext cx="1408060" cy="1651880"/>
          </a:xfrm>
          <a:prstGeom prst="rect">
            <a:avLst/>
          </a:prstGeom>
        </p:spPr>
      </p:pic>
      <p:sp>
        <p:nvSpPr>
          <p:cNvPr id="23" name="Platshållare för text 22"/>
          <p:cNvSpPr>
            <a:spLocks noGrp="1"/>
          </p:cNvSpPr>
          <p:nvPr>
            <p:ph type="body" sz="quarter" idx="14" hasCustomPrompt="1"/>
          </p:nvPr>
        </p:nvSpPr>
        <p:spPr>
          <a:xfrm>
            <a:off x="5335200" y="6021388"/>
            <a:ext cx="2808288" cy="252000"/>
          </a:xfrm>
        </p:spPr>
        <p:txBody>
          <a:bodyPr>
            <a:normAutofit/>
          </a:bodyPr>
          <a:lstStyle>
            <a:lvl1pPr marL="0" indent="0" algn="ctr">
              <a:buFontTx/>
              <a:buNone/>
              <a:defRPr sz="1600" i="1">
                <a:solidFill>
                  <a:schemeClr val="tx2"/>
                </a:solidFill>
              </a:defRPr>
            </a:lvl1pPr>
          </a:lstStyle>
          <a:p>
            <a:pPr lvl="0"/>
            <a:r>
              <a:rPr lang="sv-SE" dirty="0"/>
              <a:t>Datum</a:t>
            </a:r>
          </a:p>
        </p:txBody>
      </p:sp>
    </p:spTree>
    <p:extLst>
      <p:ext uri="{BB962C8B-B14F-4D97-AF65-F5344CB8AC3E}">
        <p14:creationId xmlns:p14="http://schemas.microsoft.com/office/powerpoint/2010/main" val="449991226"/>
      </p:ext>
    </p:extLst>
  </p:cSld>
  <p:clrMapOvr>
    <a:masterClrMapping/>
  </p:clrMapOvr>
  <p:hf hdr="0" ftr="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Rubrikbild - Grå">
    <p:spTree>
      <p:nvGrpSpPr>
        <p:cNvPr id="1" name=""/>
        <p:cNvGrpSpPr/>
        <p:nvPr/>
      </p:nvGrpSpPr>
      <p:grpSpPr>
        <a:xfrm>
          <a:off x="0" y="0"/>
          <a:ext cx="0" cy="0"/>
          <a:chOff x="0" y="0"/>
          <a:chExt cx="0" cy="0"/>
        </a:xfrm>
      </p:grpSpPr>
      <p:sp>
        <p:nvSpPr>
          <p:cNvPr id="2" name="Rubrik 1"/>
          <p:cNvSpPr>
            <a:spLocks noGrp="1"/>
          </p:cNvSpPr>
          <p:nvPr>
            <p:ph type="ctrTitle"/>
          </p:nvPr>
        </p:nvSpPr>
        <p:spPr>
          <a:xfrm>
            <a:off x="5335200" y="3546000"/>
            <a:ext cx="2808000" cy="1872208"/>
          </a:xfrm>
        </p:spPr>
        <p:txBody>
          <a:bodyPr lIns="0"/>
          <a:lstStyle>
            <a:lvl1pPr algn="ctr">
              <a:lnSpc>
                <a:spcPct val="90000"/>
              </a:lnSpc>
              <a:defRPr sz="3000" b="1"/>
            </a:lvl1pPr>
          </a:lstStyle>
          <a:p>
            <a:r>
              <a:rPr lang="sv-SE"/>
              <a:t>Click to edit Master title style</a:t>
            </a:r>
            <a:endParaRPr lang="sv-SE" dirty="0"/>
          </a:p>
        </p:txBody>
      </p:sp>
      <p:sp>
        <p:nvSpPr>
          <p:cNvPr id="3" name="Underrubrik 2"/>
          <p:cNvSpPr>
            <a:spLocks noGrp="1"/>
          </p:cNvSpPr>
          <p:nvPr>
            <p:ph type="subTitle" idx="1" hasCustomPrompt="1"/>
          </p:nvPr>
        </p:nvSpPr>
        <p:spPr>
          <a:xfrm>
            <a:off x="5335200" y="5733256"/>
            <a:ext cx="2808312" cy="252000"/>
          </a:xfrm>
          <a:prstGeom prst="rect">
            <a:avLst/>
          </a:prstGeom>
        </p:spPr>
        <p:txBody>
          <a:bodyPr>
            <a:noAutofit/>
          </a:bodyPr>
          <a:lstStyle>
            <a:lvl1pPr marL="0" indent="0" algn="ctr">
              <a:spcBef>
                <a:spcPts val="0"/>
              </a:spcBef>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a:t>
            </a:r>
          </a:p>
        </p:txBody>
      </p:sp>
      <p:pic>
        <p:nvPicPr>
          <p:cNvPr id="20" name="Bildobjekt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3600" y="1440000"/>
            <a:ext cx="1408060" cy="1651880"/>
          </a:xfrm>
          <a:prstGeom prst="rect">
            <a:avLst/>
          </a:prstGeom>
        </p:spPr>
      </p:pic>
      <p:sp>
        <p:nvSpPr>
          <p:cNvPr id="23" name="Platshållare för text 22"/>
          <p:cNvSpPr>
            <a:spLocks noGrp="1"/>
          </p:cNvSpPr>
          <p:nvPr>
            <p:ph type="body" sz="quarter" idx="14" hasCustomPrompt="1"/>
          </p:nvPr>
        </p:nvSpPr>
        <p:spPr>
          <a:xfrm>
            <a:off x="5335200" y="6021388"/>
            <a:ext cx="2808288" cy="252000"/>
          </a:xfrm>
        </p:spPr>
        <p:txBody>
          <a:bodyPr>
            <a:normAutofit/>
          </a:bodyPr>
          <a:lstStyle>
            <a:lvl1pPr marL="0" indent="0" algn="ctr">
              <a:spcBef>
                <a:spcPts val="0"/>
              </a:spcBef>
              <a:buFontTx/>
              <a:buNone/>
              <a:defRPr sz="1600" i="1">
                <a:solidFill>
                  <a:schemeClr val="tx2"/>
                </a:solidFill>
              </a:defRPr>
            </a:lvl1pPr>
          </a:lstStyle>
          <a:p>
            <a:pPr lvl="0"/>
            <a:r>
              <a:rPr lang="sv-SE" dirty="0"/>
              <a:t>Datum</a:t>
            </a:r>
          </a:p>
        </p:txBody>
      </p:sp>
      <p:sp>
        <p:nvSpPr>
          <p:cNvPr id="7" name="Platshållare för bild 2"/>
          <p:cNvSpPr txBox="1">
            <a:spLocks/>
          </p:cNvSpPr>
          <p:nvPr userDrawn="1"/>
        </p:nvSpPr>
        <p:spPr>
          <a:xfrm>
            <a:off x="-13351" y="-10694"/>
            <a:ext cx="4596237"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237" h="6868822">
                <a:moveTo>
                  <a:pt x="0" y="5411"/>
                </a:moveTo>
                <a:lnTo>
                  <a:pt x="4285136" y="0"/>
                </a:lnTo>
                <a:cubicBezTo>
                  <a:pt x="4438428" y="513347"/>
                  <a:pt x="4741444" y="1080169"/>
                  <a:pt x="4515072" y="2042695"/>
                </a:cubicBezTo>
                <a:cubicBezTo>
                  <a:pt x="3618497" y="5323305"/>
                  <a:pt x="3999944" y="5315283"/>
                  <a:pt x="4349305" y="6868694"/>
                </a:cubicBezTo>
                <a:lnTo>
                  <a:pt x="11201" y="6868822"/>
                </a:lnTo>
                <a:cubicBezTo>
                  <a:pt x="7467" y="4581018"/>
                  <a:pt x="3734" y="2293215"/>
                  <a:pt x="0" y="5411"/>
                </a:cubicBezTo>
                <a:close/>
              </a:path>
            </a:pathLst>
          </a:custGeom>
          <a:solidFill>
            <a:schemeClr val="accent2"/>
          </a:solidFill>
        </p:spPr>
        <p:txBody>
          <a:bodyPr vert="horz" anchor="ctr" anchorCtr="0"/>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874855727"/>
      </p:ext>
    </p:extLst>
  </p:cSld>
  <p:clrMapOvr>
    <a:masterClrMapping/>
  </p:clrMapOvr>
  <p:hf hdr="0" ftr="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apitelsida - Grön">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3996247" y="908720"/>
            <a:ext cx="3576127" cy="1368152"/>
          </a:xfrm>
        </p:spPr>
        <p:txBody>
          <a:bodyPr anchor="b" anchorCtr="0"/>
          <a:lstStyle>
            <a:lvl1pPr>
              <a:lnSpc>
                <a:spcPct val="40000"/>
              </a:lnSpc>
              <a:defRPr sz="11400" b="0">
                <a:solidFill>
                  <a:schemeClr val="bg2"/>
                </a:solidFill>
              </a:defRPr>
            </a:lvl1pPr>
          </a:lstStyle>
          <a:p>
            <a:r>
              <a:rPr lang="sv-SE" dirty="0"/>
              <a:t>Nr</a:t>
            </a:r>
          </a:p>
        </p:txBody>
      </p:sp>
      <p:sp>
        <p:nvSpPr>
          <p:cNvPr id="3" name="Underrubrik 2"/>
          <p:cNvSpPr>
            <a:spLocks noGrp="1"/>
          </p:cNvSpPr>
          <p:nvPr>
            <p:ph type="subTitle" idx="1" hasCustomPrompt="1"/>
          </p:nvPr>
        </p:nvSpPr>
        <p:spPr>
          <a:xfrm>
            <a:off x="5148064" y="2420888"/>
            <a:ext cx="2424311" cy="1944216"/>
          </a:xfrm>
          <a:prstGeom prst="rect">
            <a:avLst/>
          </a:prstGeom>
        </p:spPr>
        <p:txBody>
          <a:bodyPr>
            <a:noAutofit/>
          </a:bodyPr>
          <a:lstStyle>
            <a:lvl1pPr marL="0" indent="0" algn="l">
              <a:lnSpc>
                <a:spcPct val="1000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Ingress</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000" y="4896000"/>
            <a:ext cx="1005757" cy="1176431"/>
          </a:xfrm>
          <a:prstGeom prst="rect">
            <a:avLst/>
          </a:prstGeom>
        </p:spPr>
      </p:pic>
      <p:cxnSp>
        <p:nvCxnSpPr>
          <p:cNvPr id="6" name="Rak 5"/>
          <p:cNvCxnSpPr/>
          <p:nvPr userDrawn="1"/>
        </p:nvCxnSpPr>
        <p:spPr>
          <a:xfrm>
            <a:off x="3995936" y="2276872"/>
            <a:ext cx="356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Platshållare för bild 2"/>
          <p:cNvSpPr txBox="1">
            <a:spLocks/>
          </p:cNvSpPr>
          <p:nvPr userDrawn="1"/>
        </p:nvSpPr>
        <p:spPr>
          <a:xfrm>
            <a:off x="-14116" y="-10822"/>
            <a:ext cx="2794541"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694"/>
              <a:gd name="connsiteX1" fmla="*/ 4285136 w 4596237"/>
              <a:gd name="connsiteY1" fmla="*/ 0 h 6868694"/>
              <a:gd name="connsiteX2" fmla="*/ 4515072 w 4596237"/>
              <a:gd name="connsiteY2" fmla="*/ 2042695 h 6868694"/>
              <a:gd name="connsiteX3" fmla="*/ 4349305 w 4596237"/>
              <a:gd name="connsiteY3" fmla="*/ 6868694 h 6868694"/>
              <a:gd name="connsiteX4" fmla="*/ 1858855 w 4596237"/>
              <a:gd name="connsiteY4" fmla="*/ 6859395 h 6868694"/>
              <a:gd name="connsiteX5" fmla="*/ 0 w 4596237"/>
              <a:gd name="connsiteY5" fmla="*/ 5411 h 6868694"/>
              <a:gd name="connsiteX0" fmla="*/ 0 w 2899413"/>
              <a:gd name="connsiteY0" fmla="*/ 5411 h 6868694"/>
              <a:gd name="connsiteX1" fmla="*/ 2588312 w 2899413"/>
              <a:gd name="connsiteY1" fmla="*/ 0 h 6868694"/>
              <a:gd name="connsiteX2" fmla="*/ 2818248 w 2899413"/>
              <a:gd name="connsiteY2" fmla="*/ 2042695 h 6868694"/>
              <a:gd name="connsiteX3" fmla="*/ 2652481 w 2899413"/>
              <a:gd name="connsiteY3" fmla="*/ 6868694 h 6868694"/>
              <a:gd name="connsiteX4" fmla="*/ 162031 w 2899413"/>
              <a:gd name="connsiteY4" fmla="*/ 6859395 h 6868694"/>
              <a:gd name="connsiteX5" fmla="*/ 0 w 2899413"/>
              <a:gd name="connsiteY5" fmla="*/ 5411 h 6868694"/>
              <a:gd name="connsiteX0" fmla="*/ 0 w 2776864"/>
              <a:gd name="connsiteY0" fmla="*/ 0 h 6882137"/>
              <a:gd name="connsiteX1" fmla="*/ 2465763 w 2776864"/>
              <a:gd name="connsiteY1" fmla="*/ 13443 h 6882137"/>
              <a:gd name="connsiteX2" fmla="*/ 2695699 w 2776864"/>
              <a:gd name="connsiteY2" fmla="*/ 2056138 h 6882137"/>
              <a:gd name="connsiteX3" fmla="*/ 2529932 w 2776864"/>
              <a:gd name="connsiteY3" fmla="*/ 6882137 h 6882137"/>
              <a:gd name="connsiteX4" fmla="*/ 39482 w 2776864"/>
              <a:gd name="connsiteY4" fmla="*/ 6872838 h 6882137"/>
              <a:gd name="connsiteX5" fmla="*/ 0 w 2776864"/>
              <a:gd name="connsiteY5" fmla="*/ 0 h 6882137"/>
              <a:gd name="connsiteX0" fmla="*/ 167967 w 2737441"/>
              <a:gd name="connsiteY0" fmla="*/ 24265 h 6868694"/>
              <a:gd name="connsiteX1" fmla="*/ 2426340 w 2737441"/>
              <a:gd name="connsiteY1" fmla="*/ 0 h 6868694"/>
              <a:gd name="connsiteX2" fmla="*/ 2656276 w 2737441"/>
              <a:gd name="connsiteY2" fmla="*/ 2042695 h 6868694"/>
              <a:gd name="connsiteX3" fmla="*/ 2490509 w 2737441"/>
              <a:gd name="connsiteY3" fmla="*/ 6868694 h 6868694"/>
              <a:gd name="connsiteX4" fmla="*/ 59 w 2737441"/>
              <a:gd name="connsiteY4" fmla="*/ 6859395 h 6868694"/>
              <a:gd name="connsiteX5" fmla="*/ 167967 w 2737441"/>
              <a:gd name="connsiteY5" fmla="*/ 24265 h 6868694"/>
              <a:gd name="connsiteX0" fmla="*/ 0 w 2776864"/>
              <a:gd name="connsiteY0" fmla="*/ 14838 h 6868694"/>
              <a:gd name="connsiteX1" fmla="*/ 2465763 w 2776864"/>
              <a:gd name="connsiteY1" fmla="*/ 0 h 6868694"/>
              <a:gd name="connsiteX2" fmla="*/ 2695699 w 2776864"/>
              <a:gd name="connsiteY2" fmla="*/ 2042695 h 6868694"/>
              <a:gd name="connsiteX3" fmla="*/ 2529932 w 2776864"/>
              <a:gd name="connsiteY3" fmla="*/ 6868694 h 6868694"/>
              <a:gd name="connsiteX4" fmla="*/ 39482 w 2776864"/>
              <a:gd name="connsiteY4" fmla="*/ 6859395 h 6868694"/>
              <a:gd name="connsiteX5" fmla="*/ 0 w 2776864"/>
              <a:gd name="connsiteY5" fmla="*/ 14838 h 6868694"/>
              <a:gd name="connsiteX0" fmla="*/ 17465 w 2794329"/>
              <a:gd name="connsiteY0" fmla="*/ 14838 h 6868822"/>
              <a:gd name="connsiteX1" fmla="*/ 2483228 w 2794329"/>
              <a:gd name="connsiteY1" fmla="*/ 0 h 6868822"/>
              <a:gd name="connsiteX2" fmla="*/ 2713164 w 2794329"/>
              <a:gd name="connsiteY2" fmla="*/ 2042695 h 6868822"/>
              <a:gd name="connsiteX3" fmla="*/ 2547397 w 2794329"/>
              <a:gd name="connsiteY3" fmla="*/ 6868694 h 6868822"/>
              <a:gd name="connsiteX4" fmla="*/ 387 w 2794329"/>
              <a:gd name="connsiteY4" fmla="*/ 6868822 h 6868822"/>
              <a:gd name="connsiteX5" fmla="*/ 17465 w 2794329"/>
              <a:gd name="connsiteY5" fmla="*/ 14838 h 6868822"/>
              <a:gd name="connsiteX0" fmla="*/ 0 w 2795718"/>
              <a:gd name="connsiteY0" fmla="*/ 24265 h 6868822"/>
              <a:gd name="connsiteX1" fmla="*/ 2484617 w 2795718"/>
              <a:gd name="connsiteY1" fmla="*/ 0 h 6868822"/>
              <a:gd name="connsiteX2" fmla="*/ 2714553 w 2795718"/>
              <a:gd name="connsiteY2" fmla="*/ 2042695 h 6868822"/>
              <a:gd name="connsiteX3" fmla="*/ 2548786 w 2795718"/>
              <a:gd name="connsiteY3" fmla="*/ 6868694 h 6868822"/>
              <a:gd name="connsiteX4" fmla="*/ 1776 w 2795718"/>
              <a:gd name="connsiteY4" fmla="*/ 6868822 h 6868822"/>
              <a:gd name="connsiteX5" fmla="*/ 0 w 2795718"/>
              <a:gd name="connsiteY5" fmla="*/ 24265 h 6868822"/>
              <a:gd name="connsiteX0" fmla="*/ 8250 w 2794541"/>
              <a:gd name="connsiteY0" fmla="*/ 14838 h 6868822"/>
              <a:gd name="connsiteX1" fmla="*/ 2483440 w 2794541"/>
              <a:gd name="connsiteY1" fmla="*/ 0 h 6868822"/>
              <a:gd name="connsiteX2" fmla="*/ 2713376 w 2794541"/>
              <a:gd name="connsiteY2" fmla="*/ 2042695 h 6868822"/>
              <a:gd name="connsiteX3" fmla="*/ 2547609 w 2794541"/>
              <a:gd name="connsiteY3" fmla="*/ 6868694 h 6868822"/>
              <a:gd name="connsiteX4" fmla="*/ 599 w 2794541"/>
              <a:gd name="connsiteY4" fmla="*/ 6868822 h 6868822"/>
              <a:gd name="connsiteX5" fmla="*/ 8250 w 2794541"/>
              <a:gd name="connsiteY5" fmla="*/ 14838 h 6868822"/>
              <a:gd name="connsiteX0" fmla="*/ 8250 w 2794541"/>
              <a:gd name="connsiteY0" fmla="*/ 5411 h 6868822"/>
              <a:gd name="connsiteX1" fmla="*/ 2483440 w 2794541"/>
              <a:gd name="connsiteY1" fmla="*/ 0 h 6868822"/>
              <a:gd name="connsiteX2" fmla="*/ 2713376 w 2794541"/>
              <a:gd name="connsiteY2" fmla="*/ 2042695 h 6868822"/>
              <a:gd name="connsiteX3" fmla="*/ 2547609 w 2794541"/>
              <a:gd name="connsiteY3" fmla="*/ 6868694 h 6868822"/>
              <a:gd name="connsiteX4" fmla="*/ 599 w 2794541"/>
              <a:gd name="connsiteY4" fmla="*/ 6868822 h 6868822"/>
              <a:gd name="connsiteX5" fmla="*/ 8250 w 2794541"/>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541" h="6868822">
                <a:moveTo>
                  <a:pt x="8250" y="5411"/>
                </a:moveTo>
                <a:lnTo>
                  <a:pt x="2483440" y="0"/>
                </a:lnTo>
                <a:cubicBezTo>
                  <a:pt x="2636732" y="513347"/>
                  <a:pt x="2939748" y="1080169"/>
                  <a:pt x="2713376" y="2042695"/>
                </a:cubicBezTo>
                <a:cubicBezTo>
                  <a:pt x="1816801" y="5323305"/>
                  <a:pt x="2198248" y="5315283"/>
                  <a:pt x="2547609" y="6868694"/>
                </a:cubicBezTo>
                <a:lnTo>
                  <a:pt x="599" y="6868822"/>
                </a:lnTo>
                <a:cubicBezTo>
                  <a:pt x="-3135" y="4581018"/>
                  <a:pt x="11984" y="2293215"/>
                  <a:pt x="8250" y="5411"/>
                </a:cubicBezTo>
                <a:close/>
              </a:path>
            </a:pathLst>
          </a:custGeom>
          <a:gradFill flip="none" rotWithShape="1">
            <a:gsLst>
              <a:gs pos="0">
                <a:schemeClr val="accent1"/>
              </a:gs>
              <a:gs pos="100000">
                <a:srgbClr val="7FBDBB"/>
              </a:gs>
            </a:gsLst>
            <a:lin ang="8400000" scaled="0"/>
            <a:tileRect/>
          </a:gradFill>
        </p:spPr>
        <p:txBody>
          <a:bodyPr vert="horz" lIns="0" tIns="0" rIns="0" bIns="0" rtlCol="0" anchor="ctr" anchorCtr="0">
            <a:normAutofit/>
          </a:bodyPr>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2449032271"/>
      </p:ext>
    </p:extLst>
  </p:cSld>
  <p:clrMapOvr>
    <a:masterClrMapping/>
  </p:clrMapOvr>
  <p:hf hdr="0" ftr="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Kapitelsida - Bild">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3996247" y="908720"/>
            <a:ext cx="3564049" cy="1368152"/>
          </a:xfrm>
        </p:spPr>
        <p:txBody>
          <a:bodyPr anchor="b" anchorCtr="0"/>
          <a:lstStyle>
            <a:lvl1pPr>
              <a:lnSpc>
                <a:spcPct val="40000"/>
              </a:lnSpc>
              <a:defRPr sz="11400" b="0">
                <a:solidFill>
                  <a:schemeClr val="accent1"/>
                </a:solidFill>
              </a:defRPr>
            </a:lvl1pPr>
          </a:lstStyle>
          <a:p>
            <a:r>
              <a:rPr lang="sv-SE" dirty="0"/>
              <a:t>Nr</a:t>
            </a:r>
          </a:p>
        </p:txBody>
      </p:sp>
      <p:sp>
        <p:nvSpPr>
          <p:cNvPr id="3" name="Underrubrik 2"/>
          <p:cNvSpPr>
            <a:spLocks noGrp="1"/>
          </p:cNvSpPr>
          <p:nvPr>
            <p:ph type="subTitle" idx="1" hasCustomPrompt="1"/>
          </p:nvPr>
        </p:nvSpPr>
        <p:spPr>
          <a:xfrm>
            <a:off x="5148064" y="2420888"/>
            <a:ext cx="2424311" cy="1944216"/>
          </a:xfrm>
          <a:prstGeom prst="rect">
            <a:avLst/>
          </a:prstGeom>
        </p:spPr>
        <p:txBody>
          <a:bodyPr>
            <a:noAutofit/>
          </a:bodyPr>
          <a:lstStyle>
            <a:lvl1pPr marL="0" indent="0" algn="l">
              <a:lnSpc>
                <a:spcPct val="1000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Ingress</a:t>
            </a:r>
          </a:p>
        </p:txBody>
      </p:sp>
      <p:sp>
        <p:nvSpPr>
          <p:cNvPr id="7" name="Platshållare för bild 2"/>
          <p:cNvSpPr>
            <a:spLocks noGrp="1"/>
          </p:cNvSpPr>
          <p:nvPr>
            <p:ph type="pic" idx="15"/>
          </p:nvPr>
        </p:nvSpPr>
        <p:spPr>
          <a:xfrm>
            <a:off x="-8568" y="-10822"/>
            <a:ext cx="2778633" cy="6868884"/>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694"/>
              <a:gd name="connsiteX1" fmla="*/ 4285136 w 4596237"/>
              <a:gd name="connsiteY1" fmla="*/ 0 h 6868694"/>
              <a:gd name="connsiteX2" fmla="*/ 4515072 w 4596237"/>
              <a:gd name="connsiteY2" fmla="*/ 2042695 h 6868694"/>
              <a:gd name="connsiteX3" fmla="*/ 4349305 w 4596237"/>
              <a:gd name="connsiteY3" fmla="*/ 6868694 h 6868694"/>
              <a:gd name="connsiteX4" fmla="*/ 606372 w 4596237"/>
              <a:gd name="connsiteY4" fmla="*/ 6858000 h 6868694"/>
              <a:gd name="connsiteX5" fmla="*/ 0 w 4596237"/>
              <a:gd name="connsiteY5" fmla="*/ 5411 h 6868694"/>
              <a:gd name="connsiteX0" fmla="*/ 0 w 4596237"/>
              <a:gd name="connsiteY0" fmla="*/ 5411 h 6874232"/>
              <a:gd name="connsiteX1" fmla="*/ 4285136 w 4596237"/>
              <a:gd name="connsiteY1" fmla="*/ 0 h 6874232"/>
              <a:gd name="connsiteX2" fmla="*/ 4515072 w 4596237"/>
              <a:gd name="connsiteY2" fmla="*/ 2042695 h 6874232"/>
              <a:gd name="connsiteX3" fmla="*/ 4349305 w 4596237"/>
              <a:gd name="connsiteY3" fmla="*/ 6868694 h 6874232"/>
              <a:gd name="connsiteX4" fmla="*/ 1840001 w 4596237"/>
              <a:gd name="connsiteY4" fmla="*/ 6874232 h 6874232"/>
              <a:gd name="connsiteX5" fmla="*/ 0 w 4596237"/>
              <a:gd name="connsiteY5" fmla="*/ 5411 h 6874232"/>
              <a:gd name="connsiteX0" fmla="*/ 0 w 2881060"/>
              <a:gd name="connsiteY0" fmla="*/ 0 h 6874232"/>
              <a:gd name="connsiteX1" fmla="*/ 2569959 w 2881060"/>
              <a:gd name="connsiteY1" fmla="*/ 0 h 6874232"/>
              <a:gd name="connsiteX2" fmla="*/ 2799895 w 2881060"/>
              <a:gd name="connsiteY2" fmla="*/ 2042695 h 6874232"/>
              <a:gd name="connsiteX3" fmla="*/ 2634128 w 2881060"/>
              <a:gd name="connsiteY3" fmla="*/ 6868694 h 6874232"/>
              <a:gd name="connsiteX4" fmla="*/ 124824 w 2881060"/>
              <a:gd name="connsiteY4" fmla="*/ 6874232 h 6874232"/>
              <a:gd name="connsiteX5" fmla="*/ 0 w 2881060"/>
              <a:gd name="connsiteY5" fmla="*/ 0 h 6874232"/>
              <a:gd name="connsiteX0" fmla="*/ 0 w 2790154"/>
              <a:gd name="connsiteY0" fmla="*/ 0 h 6874232"/>
              <a:gd name="connsiteX1" fmla="*/ 2479053 w 2790154"/>
              <a:gd name="connsiteY1" fmla="*/ 0 h 6874232"/>
              <a:gd name="connsiteX2" fmla="*/ 2708989 w 2790154"/>
              <a:gd name="connsiteY2" fmla="*/ 2042695 h 6874232"/>
              <a:gd name="connsiteX3" fmla="*/ 2543222 w 2790154"/>
              <a:gd name="connsiteY3" fmla="*/ 6868694 h 6874232"/>
              <a:gd name="connsiteX4" fmla="*/ 33918 w 2790154"/>
              <a:gd name="connsiteY4" fmla="*/ 6874232 h 6874232"/>
              <a:gd name="connsiteX5" fmla="*/ 0 w 2790154"/>
              <a:gd name="connsiteY5" fmla="*/ 0 h 6874232"/>
              <a:gd name="connsiteX0" fmla="*/ 153305 w 2756301"/>
              <a:gd name="connsiteY0" fmla="*/ 0 h 6874232"/>
              <a:gd name="connsiteX1" fmla="*/ 2445200 w 2756301"/>
              <a:gd name="connsiteY1" fmla="*/ 0 h 6874232"/>
              <a:gd name="connsiteX2" fmla="*/ 2675136 w 2756301"/>
              <a:gd name="connsiteY2" fmla="*/ 2042695 h 6874232"/>
              <a:gd name="connsiteX3" fmla="*/ 2509369 w 2756301"/>
              <a:gd name="connsiteY3" fmla="*/ 6868694 h 6874232"/>
              <a:gd name="connsiteX4" fmla="*/ 65 w 2756301"/>
              <a:gd name="connsiteY4" fmla="*/ 6874232 h 6874232"/>
              <a:gd name="connsiteX5" fmla="*/ 153305 w 2756301"/>
              <a:gd name="connsiteY5" fmla="*/ 0 h 6874232"/>
              <a:gd name="connsiteX0" fmla="*/ 0 w 2774112"/>
              <a:gd name="connsiteY0" fmla="*/ 5347 h 6874232"/>
              <a:gd name="connsiteX1" fmla="*/ 2463011 w 2774112"/>
              <a:gd name="connsiteY1" fmla="*/ 0 h 6874232"/>
              <a:gd name="connsiteX2" fmla="*/ 2692947 w 2774112"/>
              <a:gd name="connsiteY2" fmla="*/ 2042695 h 6874232"/>
              <a:gd name="connsiteX3" fmla="*/ 2527180 w 2774112"/>
              <a:gd name="connsiteY3" fmla="*/ 6868694 h 6874232"/>
              <a:gd name="connsiteX4" fmla="*/ 17876 w 2774112"/>
              <a:gd name="connsiteY4" fmla="*/ 6874232 h 6874232"/>
              <a:gd name="connsiteX5" fmla="*/ 0 w 2774112"/>
              <a:gd name="connsiteY5" fmla="*/ 5347 h 6874232"/>
              <a:gd name="connsiteX0" fmla="*/ 4300 w 2778412"/>
              <a:gd name="connsiteY0" fmla="*/ 5347 h 6868694"/>
              <a:gd name="connsiteX1" fmla="*/ 2467311 w 2778412"/>
              <a:gd name="connsiteY1" fmla="*/ 0 h 6868694"/>
              <a:gd name="connsiteX2" fmla="*/ 2697247 w 2778412"/>
              <a:gd name="connsiteY2" fmla="*/ 2042695 h 6868694"/>
              <a:gd name="connsiteX3" fmla="*/ 2531480 w 2778412"/>
              <a:gd name="connsiteY3" fmla="*/ 6868694 h 6868694"/>
              <a:gd name="connsiteX4" fmla="*/ 786 w 2778412"/>
              <a:gd name="connsiteY4" fmla="*/ 6863537 h 6868694"/>
              <a:gd name="connsiteX5" fmla="*/ 4300 w 2778412"/>
              <a:gd name="connsiteY5" fmla="*/ 5347 h 6868694"/>
              <a:gd name="connsiteX0" fmla="*/ 4300 w 2778412"/>
              <a:gd name="connsiteY0" fmla="*/ 5347 h 6868884"/>
              <a:gd name="connsiteX1" fmla="*/ 2467311 w 2778412"/>
              <a:gd name="connsiteY1" fmla="*/ 0 h 6868884"/>
              <a:gd name="connsiteX2" fmla="*/ 2697247 w 2778412"/>
              <a:gd name="connsiteY2" fmla="*/ 2042695 h 6868884"/>
              <a:gd name="connsiteX3" fmla="*/ 2531480 w 2778412"/>
              <a:gd name="connsiteY3" fmla="*/ 6868694 h 6868884"/>
              <a:gd name="connsiteX4" fmla="*/ 786 w 2778412"/>
              <a:gd name="connsiteY4" fmla="*/ 6868884 h 6868884"/>
              <a:gd name="connsiteX5" fmla="*/ 4300 w 2778412"/>
              <a:gd name="connsiteY5" fmla="*/ 5347 h 6868884"/>
              <a:gd name="connsiteX0" fmla="*/ 1663 w 2778633"/>
              <a:gd name="connsiteY0" fmla="*/ 5347 h 6868884"/>
              <a:gd name="connsiteX1" fmla="*/ 2467532 w 2778633"/>
              <a:gd name="connsiteY1" fmla="*/ 0 h 6868884"/>
              <a:gd name="connsiteX2" fmla="*/ 2697468 w 2778633"/>
              <a:gd name="connsiteY2" fmla="*/ 2042695 h 6868884"/>
              <a:gd name="connsiteX3" fmla="*/ 2531701 w 2778633"/>
              <a:gd name="connsiteY3" fmla="*/ 6868694 h 6868884"/>
              <a:gd name="connsiteX4" fmla="*/ 1007 w 2778633"/>
              <a:gd name="connsiteY4" fmla="*/ 6868884 h 6868884"/>
              <a:gd name="connsiteX5" fmla="*/ 1663 w 2778633"/>
              <a:gd name="connsiteY5" fmla="*/ 5347 h 6868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8633" h="6868884">
                <a:moveTo>
                  <a:pt x="1663" y="5347"/>
                </a:moveTo>
                <a:lnTo>
                  <a:pt x="2467532" y="0"/>
                </a:lnTo>
                <a:cubicBezTo>
                  <a:pt x="2620824" y="513347"/>
                  <a:pt x="2923840" y="1080169"/>
                  <a:pt x="2697468" y="2042695"/>
                </a:cubicBezTo>
                <a:cubicBezTo>
                  <a:pt x="1800893" y="5323305"/>
                  <a:pt x="2182340" y="5315283"/>
                  <a:pt x="2531701" y="6868694"/>
                </a:cubicBezTo>
                <a:lnTo>
                  <a:pt x="1007" y="6868884"/>
                </a:lnTo>
                <a:cubicBezTo>
                  <a:pt x="-2727" y="4581080"/>
                  <a:pt x="5397" y="2293151"/>
                  <a:pt x="1663" y="5347"/>
                </a:cubicBezTo>
                <a:close/>
              </a:path>
            </a:pathLst>
          </a:custGeom>
          <a:solidFill>
            <a:schemeClr val="bg1">
              <a:lumMod val="95000"/>
            </a:schemeClr>
          </a:solidFill>
        </p:spPr>
        <p:txBody>
          <a:bodyPr vert="horz" anchor="ctr" anchorCtr="0">
            <a:normAutofit/>
          </a:bodyPr>
          <a:lstStyle>
            <a:lvl1pPr marL="0" indent="0" algn="ctr">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Click icon to add picture</a:t>
            </a:r>
            <a:endParaRPr lang="sv-SE" dirty="0"/>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000" y="4896000"/>
            <a:ext cx="1005757" cy="1176431"/>
          </a:xfrm>
          <a:prstGeom prst="rect">
            <a:avLst/>
          </a:prstGeom>
        </p:spPr>
      </p:pic>
      <p:cxnSp>
        <p:nvCxnSpPr>
          <p:cNvPr id="6" name="Rak 5"/>
          <p:cNvCxnSpPr/>
          <p:nvPr userDrawn="1"/>
        </p:nvCxnSpPr>
        <p:spPr>
          <a:xfrm>
            <a:off x="3995936" y="2276872"/>
            <a:ext cx="356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7021718"/>
      </p:ext>
    </p:extLst>
  </p:cSld>
  <p:clrMapOvr>
    <a:masterClrMapping/>
  </p:clrMapOvr>
  <p:hf hdr="0" ftr="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Kapitelsida - Grå">
    <p:spTree>
      <p:nvGrpSpPr>
        <p:cNvPr id="1" name=""/>
        <p:cNvGrpSpPr/>
        <p:nvPr/>
      </p:nvGrpSpPr>
      <p:grpSpPr>
        <a:xfrm>
          <a:off x="0" y="0"/>
          <a:ext cx="0" cy="0"/>
          <a:chOff x="0" y="0"/>
          <a:chExt cx="0" cy="0"/>
        </a:xfrm>
      </p:grpSpPr>
      <p:sp>
        <p:nvSpPr>
          <p:cNvPr id="2" name="Rubrik 1"/>
          <p:cNvSpPr>
            <a:spLocks noGrp="1"/>
          </p:cNvSpPr>
          <p:nvPr>
            <p:ph type="ctrTitle" hasCustomPrompt="1"/>
          </p:nvPr>
        </p:nvSpPr>
        <p:spPr>
          <a:xfrm>
            <a:off x="3996247" y="908720"/>
            <a:ext cx="3576127" cy="1368152"/>
          </a:xfrm>
        </p:spPr>
        <p:txBody>
          <a:bodyPr anchor="b" anchorCtr="0"/>
          <a:lstStyle>
            <a:lvl1pPr>
              <a:lnSpc>
                <a:spcPct val="40000"/>
              </a:lnSpc>
              <a:defRPr sz="11400" b="0">
                <a:solidFill>
                  <a:schemeClr val="bg2"/>
                </a:solidFill>
              </a:defRPr>
            </a:lvl1pPr>
          </a:lstStyle>
          <a:p>
            <a:r>
              <a:rPr lang="sv-SE" dirty="0"/>
              <a:t>Nr</a:t>
            </a:r>
          </a:p>
        </p:txBody>
      </p:sp>
      <p:sp>
        <p:nvSpPr>
          <p:cNvPr id="3" name="Underrubrik 2"/>
          <p:cNvSpPr>
            <a:spLocks noGrp="1"/>
          </p:cNvSpPr>
          <p:nvPr>
            <p:ph type="subTitle" idx="1" hasCustomPrompt="1"/>
          </p:nvPr>
        </p:nvSpPr>
        <p:spPr>
          <a:xfrm>
            <a:off x="5148064" y="2420888"/>
            <a:ext cx="2424311" cy="1944216"/>
          </a:xfrm>
          <a:prstGeom prst="rect">
            <a:avLst/>
          </a:prstGeom>
        </p:spPr>
        <p:txBody>
          <a:bodyPr>
            <a:noAutofit/>
          </a:bodyPr>
          <a:lstStyle>
            <a:lvl1pPr marL="0" indent="0" algn="l">
              <a:lnSpc>
                <a:spcPct val="100000"/>
              </a:lnSpc>
              <a:spcBef>
                <a:spcPts val="0"/>
              </a:spcBef>
              <a:buNone/>
              <a:defRPr sz="2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Ingress</a:t>
            </a:r>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2000" y="4896000"/>
            <a:ext cx="1005757" cy="1176431"/>
          </a:xfrm>
          <a:prstGeom prst="rect">
            <a:avLst/>
          </a:prstGeom>
        </p:spPr>
      </p:pic>
      <p:cxnSp>
        <p:nvCxnSpPr>
          <p:cNvPr id="6" name="Rak 5"/>
          <p:cNvCxnSpPr/>
          <p:nvPr userDrawn="1"/>
        </p:nvCxnSpPr>
        <p:spPr>
          <a:xfrm>
            <a:off x="3995936" y="2276872"/>
            <a:ext cx="356400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7" name="Platshållare för bild 2"/>
          <p:cNvSpPr txBox="1">
            <a:spLocks/>
          </p:cNvSpPr>
          <p:nvPr userDrawn="1"/>
        </p:nvSpPr>
        <p:spPr>
          <a:xfrm>
            <a:off x="-14116" y="-10822"/>
            <a:ext cx="2794541"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694"/>
              <a:gd name="connsiteX1" fmla="*/ 4285136 w 4596237"/>
              <a:gd name="connsiteY1" fmla="*/ 0 h 6868694"/>
              <a:gd name="connsiteX2" fmla="*/ 4515072 w 4596237"/>
              <a:gd name="connsiteY2" fmla="*/ 2042695 h 6868694"/>
              <a:gd name="connsiteX3" fmla="*/ 4349305 w 4596237"/>
              <a:gd name="connsiteY3" fmla="*/ 6868694 h 6868694"/>
              <a:gd name="connsiteX4" fmla="*/ 1858855 w 4596237"/>
              <a:gd name="connsiteY4" fmla="*/ 6859395 h 6868694"/>
              <a:gd name="connsiteX5" fmla="*/ 0 w 4596237"/>
              <a:gd name="connsiteY5" fmla="*/ 5411 h 6868694"/>
              <a:gd name="connsiteX0" fmla="*/ 0 w 2899413"/>
              <a:gd name="connsiteY0" fmla="*/ 5411 h 6868694"/>
              <a:gd name="connsiteX1" fmla="*/ 2588312 w 2899413"/>
              <a:gd name="connsiteY1" fmla="*/ 0 h 6868694"/>
              <a:gd name="connsiteX2" fmla="*/ 2818248 w 2899413"/>
              <a:gd name="connsiteY2" fmla="*/ 2042695 h 6868694"/>
              <a:gd name="connsiteX3" fmla="*/ 2652481 w 2899413"/>
              <a:gd name="connsiteY3" fmla="*/ 6868694 h 6868694"/>
              <a:gd name="connsiteX4" fmla="*/ 162031 w 2899413"/>
              <a:gd name="connsiteY4" fmla="*/ 6859395 h 6868694"/>
              <a:gd name="connsiteX5" fmla="*/ 0 w 2899413"/>
              <a:gd name="connsiteY5" fmla="*/ 5411 h 6868694"/>
              <a:gd name="connsiteX0" fmla="*/ 0 w 2776864"/>
              <a:gd name="connsiteY0" fmla="*/ 0 h 6882137"/>
              <a:gd name="connsiteX1" fmla="*/ 2465763 w 2776864"/>
              <a:gd name="connsiteY1" fmla="*/ 13443 h 6882137"/>
              <a:gd name="connsiteX2" fmla="*/ 2695699 w 2776864"/>
              <a:gd name="connsiteY2" fmla="*/ 2056138 h 6882137"/>
              <a:gd name="connsiteX3" fmla="*/ 2529932 w 2776864"/>
              <a:gd name="connsiteY3" fmla="*/ 6882137 h 6882137"/>
              <a:gd name="connsiteX4" fmla="*/ 39482 w 2776864"/>
              <a:gd name="connsiteY4" fmla="*/ 6872838 h 6882137"/>
              <a:gd name="connsiteX5" fmla="*/ 0 w 2776864"/>
              <a:gd name="connsiteY5" fmla="*/ 0 h 6882137"/>
              <a:gd name="connsiteX0" fmla="*/ 167967 w 2737441"/>
              <a:gd name="connsiteY0" fmla="*/ 24265 h 6868694"/>
              <a:gd name="connsiteX1" fmla="*/ 2426340 w 2737441"/>
              <a:gd name="connsiteY1" fmla="*/ 0 h 6868694"/>
              <a:gd name="connsiteX2" fmla="*/ 2656276 w 2737441"/>
              <a:gd name="connsiteY2" fmla="*/ 2042695 h 6868694"/>
              <a:gd name="connsiteX3" fmla="*/ 2490509 w 2737441"/>
              <a:gd name="connsiteY3" fmla="*/ 6868694 h 6868694"/>
              <a:gd name="connsiteX4" fmla="*/ 59 w 2737441"/>
              <a:gd name="connsiteY4" fmla="*/ 6859395 h 6868694"/>
              <a:gd name="connsiteX5" fmla="*/ 167967 w 2737441"/>
              <a:gd name="connsiteY5" fmla="*/ 24265 h 6868694"/>
              <a:gd name="connsiteX0" fmla="*/ 0 w 2776864"/>
              <a:gd name="connsiteY0" fmla="*/ 14838 h 6868694"/>
              <a:gd name="connsiteX1" fmla="*/ 2465763 w 2776864"/>
              <a:gd name="connsiteY1" fmla="*/ 0 h 6868694"/>
              <a:gd name="connsiteX2" fmla="*/ 2695699 w 2776864"/>
              <a:gd name="connsiteY2" fmla="*/ 2042695 h 6868694"/>
              <a:gd name="connsiteX3" fmla="*/ 2529932 w 2776864"/>
              <a:gd name="connsiteY3" fmla="*/ 6868694 h 6868694"/>
              <a:gd name="connsiteX4" fmla="*/ 39482 w 2776864"/>
              <a:gd name="connsiteY4" fmla="*/ 6859395 h 6868694"/>
              <a:gd name="connsiteX5" fmla="*/ 0 w 2776864"/>
              <a:gd name="connsiteY5" fmla="*/ 14838 h 6868694"/>
              <a:gd name="connsiteX0" fmla="*/ 17465 w 2794329"/>
              <a:gd name="connsiteY0" fmla="*/ 14838 h 6868822"/>
              <a:gd name="connsiteX1" fmla="*/ 2483228 w 2794329"/>
              <a:gd name="connsiteY1" fmla="*/ 0 h 6868822"/>
              <a:gd name="connsiteX2" fmla="*/ 2713164 w 2794329"/>
              <a:gd name="connsiteY2" fmla="*/ 2042695 h 6868822"/>
              <a:gd name="connsiteX3" fmla="*/ 2547397 w 2794329"/>
              <a:gd name="connsiteY3" fmla="*/ 6868694 h 6868822"/>
              <a:gd name="connsiteX4" fmla="*/ 387 w 2794329"/>
              <a:gd name="connsiteY4" fmla="*/ 6868822 h 6868822"/>
              <a:gd name="connsiteX5" fmla="*/ 17465 w 2794329"/>
              <a:gd name="connsiteY5" fmla="*/ 14838 h 6868822"/>
              <a:gd name="connsiteX0" fmla="*/ 0 w 2795718"/>
              <a:gd name="connsiteY0" fmla="*/ 24265 h 6868822"/>
              <a:gd name="connsiteX1" fmla="*/ 2484617 w 2795718"/>
              <a:gd name="connsiteY1" fmla="*/ 0 h 6868822"/>
              <a:gd name="connsiteX2" fmla="*/ 2714553 w 2795718"/>
              <a:gd name="connsiteY2" fmla="*/ 2042695 h 6868822"/>
              <a:gd name="connsiteX3" fmla="*/ 2548786 w 2795718"/>
              <a:gd name="connsiteY3" fmla="*/ 6868694 h 6868822"/>
              <a:gd name="connsiteX4" fmla="*/ 1776 w 2795718"/>
              <a:gd name="connsiteY4" fmla="*/ 6868822 h 6868822"/>
              <a:gd name="connsiteX5" fmla="*/ 0 w 2795718"/>
              <a:gd name="connsiteY5" fmla="*/ 24265 h 6868822"/>
              <a:gd name="connsiteX0" fmla="*/ 8250 w 2794541"/>
              <a:gd name="connsiteY0" fmla="*/ 14838 h 6868822"/>
              <a:gd name="connsiteX1" fmla="*/ 2483440 w 2794541"/>
              <a:gd name="connsiteY1" fmla="*/ 0 h 6868822"/>
              <a:gd name="connsiteX2" fmla="*/ 2713376 w 2794541"/>
              <a:gd name="connsiteY2" fmla="*/ 2042695 h 6868822"/>
              <a:gd name="connsiteX3" fmla="*/ 2547609 w 2794541"/>
              <a:gd name="connsiteY3" fmla="*/ 6868694 h 6868822"/>
              <a:gd name="connsiteX4" fmla="*/ 599 w 2794541"/>
              <a:gd name="connsiteY4" fmla="*/ 6868822 h 6868822"/>
              <a:gd name="connsiteX5" fmla="*/ 8250 w 2794541"/>
              <a:gd name="connsiteY5" fmla="*/ 14838 h 6868822"/>
              <a:gd name="connsiteX0" fmla="*/ 8250 w 2794541"/>
              <a:gd name="connsiteY0" fmla="*/ 5411 h 6868822"/>
              <a:gd name="connsiteX1" fmla="*/ 2483440 w 2794541"/>
              <a:gd name="connsiteY1" fmla="*/ 0 h 6868822"/>
              <a:gd name="connsiteX2" fmla="*/ 2713376 w 2794541"/>
              <a:gd name="connsiteY2" fmla="*/ 2042695 h 6868822"/>
              <a:gd name="connsiteX3" fmla="*/ 2547609 w 2794541"/>
              <a:gd name="connsiteY3" fmla="*/ 6868694 h 6868822"/>
              <a:gd name="connsiteX4" fmla="*/ 599 w 2794541"/>
              <a:gd name="connsiteY4" fmla="*/ 6868822 h 6868822"/>
              <a:gd name="connsiteX5" fmla="*/ 8250 w 2794541"/>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4541" h="6868822">
                <a:moveTo>
                  <a:pt x="8250" y="5411"/>
                </a:moveTo>
                <a:lnTo>
                  <a:pt x="2483440" y="0"/>
                </a:lnTo>
                <a:cubicBezTo>
                  <a:pt x="2636732" y="513347"/>
                  <a:pt x="2939748" y="1080169"/>
                  <a:pt x="2713376" y="2042695"/>
                </a:cubicBezTo>
                <a:cubicBezTo>
                  <a:pt x="1816801" y="5323305"/>
                  <a:pt x="2198248" y="5315283"/>
                  <a:pt x="2547609" y="6868694"/>
                </a:cubicBezTo>
                <a:lnTo>
                  <a:pt x="599" y="6868822"/>
                </a:lnTo>
                <a:cubicBezTo>
                  <a:pt x="-3135" y="4581018"/>
                  <a:pt x="11984" y="2293215"/>
                  <a:pt x="8250" y="5411"/>
                </a:cubicBezTo>
                <a:close/>
              </a:path>
            </a:pathLst>
          </a:custGeom>
          <a:solidFill>
            <a:schemeClr val="accent2"/>
          </a:solidFill>
        </p:spPr>
        <p:txBody>
          <a:bodyPr vert="horz" lIns="0" tIns="0" rIns="0" bIns="0" rtlCol="0" anchor="ctr" anchorCtr="0">
            <a:normAutofit/>
          </a:bodyPr>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3294684482"/>
      </p:ext>
    </p:extLst>
  </p:cSld>
  <p:clrMapOvr>
    <a:masterClrMapping/>
  </p:clrMapOvr>
  <p:hf hdr="0" ftr="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Endast text - Vit">
    <p:spTree>
      <p:nvGrpSpPr>
        <p:cNvPr id="1" name=""/>
        <p:cNvGrpSpPr/>
        <p:nvPr/>
      </p:nvGrpSpPr>
      <p:grpSpPr>
        <a:xfrm>
          <a:off x="0" y="0"/>
          <a:ext cx="0" cy="0"/>
          <a:chOff x="0" y="0"/>
          <a:chExt cx="0" cy="0"/>
        </a:xfrm>
      </p:grpSpPr>
      <p:sp>
        <p:nvSpPr>
          <p:cNvPr id="8" name="Rubrik 7"/>
          <p:cNvSpPr>
            <a:spLocks noGrp="1"/>
          </p:cNvSpPr>
          <p:nvPr>
            <p:ph type="title"/>
          </p:nvPr>
        </p:nvSpPr>
        <p:spPr>
          <a:xfrm>
            <a:off x="1055688" y="738000"/>
            <a:ext cx="6179862" cy="3526762"/>
          </a:xfrm>
        </p:spPr>
        <p:txBody>
          <a:bodyPr anchor="b" anchorCtr="0"/>
          <a:lstStyle>
            <a:lvl1pPr>
              <a:defRPr sz="6900"/>
            </a:lvl1pPr>
          </a:lstStyle>
          <a:p>
            <a:r>
              <a:rPr lang="sv-SE"/>
              <a:t>Click to edit Master title style</a:t>
            </a:r>
            <a:endParaRPr lang="sv-SE" dirty="0"/>
          </a:p>
        </p:txBody>
      </p:sp>
      <p:sp>
        <p:nvSpPr>
          <p:cNvPr id="9" name="Platshållare för text 8"/>
          <p:cNvSpPr>
            <a:spLocks noGrp="1"/>
          </p:cNvSpPr>
          <p:nvPr>
            <p:ph type="body" sz="quarter" idx="13" hasCustomPrompt="1"/>
          </p:nvPr>
        </p:nvSpPr>
        <p:spPr>
          <a:xfrm>
            <a:off x="1055688" y="4411066"/>
            <a:ext cx="6180137" cy="1249959"/>
          </a:xfrm>
        </p:spPr>
        <p:txBody>
          <a:bodyPr>
            <a:noAutofit/>
          </a:bodyPr>
          <a:lstStyle>
            <a:lvl1pPr marL="0" indent="0">
              <a:spcBef>
                <a:spcPts val="0"/>
              </a:spcBef>
              <a:buFontTx/>
              <a:buNone/>
              <a:defRPr sz="1900"/>
            </a:lvl1pPr>
            <a:lvl2pPr marL="144000" indent="0">
              <a:buFontTx/>
              <a:buNone/>
              <a:defRPr sz="1900"/>
            </a:lvl2pPr>
            <a:lvl3pPr marL="324000" indent="0">
              <a:buFontTx/>
              <a:buNone/>
              <a:defRPr sz="1900"/>
            </a:lvl3pPr>
            <a:lvl4pPr marL="504000" indent="0">
              <a:buFontTx/>
              <a:buNone/>
              <a:defRPr sz="1900"/>
            </a:lvl4pPr>
            <a:lvl5pPr marL="684000" indent="0">
              <a:buFontTx/>
              <a:buNone/>
              <a:defRPr sz="1900"/>
            </a:lvl5pPr>
          </a:lstStyle>
          <a:p>
            <a:pPr lvl="0"/>
            <a:r>
              <a:rPr lang="sv-SE" dirty="0"/>
              <a:t>Ingress</a:t>
            </a:r>
          </a:p>
        </p:txBody>
      </p:sp>
      <p:sp>
        <p:nvSpPr>
          <p:cNvPr id="2" name="Platshållare för datum 1"/>
          <p:cNvSpPr>
            <a:spLocks noGrp="1"/>
          </p:cNvSpPr>
          <p:nvPr>
            <p:ph type="dt" sz="half" idx="14"/>
          </p:nvPr>
        </p:nvSpPr>
        <p:spPr/>
        <p:txBody>
          <a:bodyPr/>
          <a:lstStyle/>
          <a:p>
            <a:r>
              <a:rPr lang="sv-SE"/>
              <a:t>2017-11-09</a:t>
            </a:r>
            <a:endParaRPr lang="sv-SE" dirty="0"/>
          </a:p>
        </p:txBody>
      </p:sp>
      <p:sp>
        <p:nvSpPr>
          <p:cNvPr id="3" name="Platshållare för sidfot 2"/>
          <p:cNvSpPr>
            <a:spLocks noGrp="1"/>
          </p:cNvSpPr>
          <p:nvPr>
            <p:ph type="ftr" sz="quarter" idx="15"/>
          </p:nvPr>
        </p:nvSpPr>
        <p:spPr/>
        <p:txBody>
          <a:bodyPr/>
          <a:lstStyle/>
          <a:p>
            <a:endParaRPr lang="sv-SE" dirty="0"/>
          </a:p>
        </p:txBody>
      </p:sp>
      <p:sp>
        <p:nvSpPr>
          <p:cNvPr id="7" name="Platshållare för bildnummer 6"/>
          <p:cNvSpPr>
            <a:spLocks noGrp="1"/>
          </p:cNvSpPr>
          <p:nvPr>
            <p:ph type="sldNum" sz="quarter" idx="16"/>
          </p:nvPr>
        </p:nvSpPr>
        <p:spPr/>
        <p:txBody>
          <a:bodyPr/>
          <a:lstStyle/>
          <a:p>
            <a:fld id="{51E8AE00-2E52-4649-87E2-19B12589FB06}" type="slidenum">
              <a:rPr lang="sv-SE" smtClean="0"/>
              <a:pPr/>
              <a:t>‹#›</a:t>
            </a:fld>
            <a:endParaRPr lang="sv-SE" dirty="0"/>
          </a:p>
        </p:txBody>
      </p:sp>
    </p:spTree>
    <p:extLst>
      <p:ext uri="{BB962C8B-B14F-4D97-AF65-F5344CB8AC3E}">
        <p14:creationId xmlns:p14="http://schemas.microsoft.com/office/powerpoint/2010/main" val="4118288694"/>
      </p:ext>
    </p:extLst>
  </p:cSld>
  <p:clrMapOvr>
    <a:masterClrMapping/>
  </p:clrMapOvr>
  <p:hf hdr="0" ftr="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ndast text - Grön">
    <p:bg>
      <p:bgPr>
        <a:solidFill>
          <a:schemeClr val="accent1"/>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1055688" y="738000"/>
            <a:ext cx="6179862" cy="3526762"/>
          </a:xfrm>
        </p:spPr>
        <p:txBody>
          <a:bodyPr anchor="b" anchorCtr="0"/>
          <a:lstStyle>
            <a:lvl1pPr>
              <a:defRPr sz="6900">
                <a:solidFill>
                  <a:schemeClr val="bg1"/>
                </a:solidFill>
              </a:defRPr>
            </a:lvl1pPr>
          </a:lstStyle>
          <a:p>
            <a:r>
              <a:rPr lang="sv-SE"/>
              <a:t>Click to edit Master title style</a:t>
            </a:r>
            <a:endParaRPr lang="sv-SE" dirty="0"/>
          </a:p>
        </p:txBody>
      </p:sp>
      <p:sp>
        <p:nvSpPr>
          <p:cNvPr id="9" name="Platshållare för text 8"/>
          <p:cNvSpPr>
            <a:spLocks noGrp="1"/>
          </p:cNvSpPr>
          <p:nvPr>
            <p:ph type="body" sz="quarter" idx="13" hasCustomPrompt="1"/>
          </p:nvPr>
        </p:nvSpPr>
        <p:spPr>
          <a:xfrm>
            <a:off x="1055692" y="4411066"/>
            <a:ext cx="6180133" cy="1249959"/>
          </a:xfrm>
        </p:spPr>
        <p:txBody>
          <a:bodyPr>
            <a:noAutofit/>
          </a:bodyPr>
          <a:lstStyle>
            <a:lvl1pPr marL="0" indent="0">
              <a:spcBef>
                <a:spcPts val="0"/>
              </a:spcBef>
              <a:buFontTx/>
              <a:buNone/>
              <a:defRPr sz="1900">
                <a:solidFill>
                  <a:schemeClr val="bg1"/>
                </a:solidFill>
              </a:defRPr>
            </a:lvl1pPr>
            <a:lvl2pPr marL="144000" indent="0">
              <a:buFontTx/>
              <a:buNone/>
              <a:defRPr sz="1900"/>
            </a:lvl2pPr>
            <a:lvl3pPr marL="324000" indent="0">
              <a:buFontTx/>
              <a:buNone/>
              <a:defRPr sz="1900"/>
            </a:lvl3pPr>
            <a:lvl4pPr marL="504000" indent="0">
              <a:buFontTx/>
              <a:buNone/>
              <a:defRPr sz="1900"/>
            </a:lvl4pPr>
            <a:lvl5pPr marL="684000" indent="0">
              <a:buFontTx/>
              <a:buNone/>
              <a:defRPr sz="1900"/>
            </a:lvl5pPr>
          </a:lstStyle>
          <a:p>
            <a:pPr lvl="0"/>
            <a:r>
              <a:rPr lang="sv-SE" dirty="0"/>
              <a:t>Ingress</a:t>
            </a:r>
          </a:p>
        </p:txBody>
      </p:sp>
      <p:sp>
        <p:nvSpPr>
          <p:cNvPr id="2" name="Platshållare för datum 1"/>
          <p:cNvSpPr>
            <a:spLocks noGrp="1"/>
          </p:cNvSpPr>
          <p:nvPr>
            <p:ph type="dt" sz="half" idx="14"/>
          </p:nvPr>
        </p:nvSpPr>
        <p:spPr/>
        <p:txBody>
          <a:bodyPr/>
          <a:lstStyle/>
          <a:p>
            <a:r>
              <a:rPr lang="sv-SE"/>
              <a:t>2017-11-09</a:t>
            </a:r>
            <a:endParaRPr lang="sv-SE" dirty="0"/>
          </a:p>
        </p:txBody>
      </p:sp>
      <p:sp>
        <p:nvSpPr>
          <p:cNvPr id="3" name="Platshållare för sidfot 2"/>
          <p:cNvSpPr>
            <a:spLocks noGrp="1"/>
          </p:cNvSpPr>
          <p:nvPr>
            <p:ph type="ftr" sz="quarter" idx="15"/>
          </p:nvPr>
        </p:nvSpPr>
        <p:spPr/>
        <p:txBody>
          <a:bodyPr/>
          <a:lstStyle/>
          <a:p>
            <a:endParaRPr lang="sv-SE" dirty="0"/>
          </a:p>
        </p:txBody>
      </p:sp>
      <p:sp>
        <p:nvSpPr>
          <p:cNvPr id="7" name="Platshållare för bildnummer 6"/>
          <p:cNvSpPr>
            <a:spLocks noGrp="1"/>
          </p:cNvSpPr>
          <p:nvPr>
            <p:ph type="sldNum" sz="quarter" idx="16"/>
          </p:nvPr>
        </p:nvSpPr>
        <p:spPr/>
        <p:txBody>
          <a:bodyPr/>
          <a:lstStyle/>
          <a:p>
            <a:fld id="{51E8AE00-2E52-4649-87E2-19B12589FB06}" type="slidenum">
              <a:rPr lang="sv-SE" smtClean="0"/>
              <a:pPr/>
              <a:t>‹#›</a:t>
            </a:fld>
            <a:endParaRPr lang="sv-SE" dirty="0"/>
          </a:p>
        </p:txBody>
      </p:sp>
    </p:spTree>
    <p:extLst>
      <p:ext uri="{BB962C8B-B14F-4D97-AF65-F5344CB8AC3E}">
        <p14:creationId xmlns:p14="http://schemas.microsoft.com/office/powerpoint/2010/main" val="2710067445"/>
      </p:ext>
    </p:extLst>
  </p:cSld>
  <p:clrMapOvr>
    <a:overrideClrMapping bg1="lt1" tx1="dk1" bg2="lt2" tx2="dk2" accent1="accent1" accent2="accent2" accent3="accent3" accent4="accent4" accent5="accent5" accent6="accent6" hlink="hlink" folHlink="folHlink"/>
  </p:clrMapOvr>
  <p:hf hdr="0" ft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dast text - Grå">
    <p:bg>
      <p:bgPr>
        <a:solidFill>
          <a:schemeClr val="accent2"/>
        </a:solidFill>
        <a:effectLst/>
      </p:bgPr>
    </p:bg>
    <p:spTree>
      <p:nvGrpSpPr>
        <p:cNvPr id="1" name=""/>
        <p:cNvGrpSpPr/>
        <p:nvPr/>
      </p:nvGrpSpPr>
      <p:grpSpPr>
        <a:xfrm>
          <a:off x="0" y="0"/>
          <a:ext cx="0" cy="0"/>
          <a:chOff x="0" y="0"/>
          <a:chExt cx="0" cy="0"/>
        </a:xfrm>
      </p:grpSpPr>
      <p:sp>
        <p:nvSpPr>
          <p:cNvPr id="8" name="Rubrik 7"/>
          <p:cNvSpPr>
            <a:spLocks noGrp="1"/>
          </p:cNvSpPr>
          <p:nvPr>
            <p:ph type="title"/>
          </p:nvPr>
        </p:nvSpPr>
        <p:spPr>
          <a:xfrm>
            <a:off x="1055688" y="738000"/>
            <a:ext cx="6179862" cy="3526762"/>
          </a:xfrm>
        </p:spPr>
        <p:txBody>
          <a:bodyPr anchor="b" anchorCtr="0"/>
          <a:lstStyle>
            <a:lvl1pPr>
              <a:defRPr sz="6900">
                <a:solidFill>
                  <a:schemeClr val="bg1"/>
                </a:solidFill>
              </a:defRPr>
            </a:lvl1pPr>
          </a:lstStyle>
          <a:p>
            <a:r>
              <a:rPr lang="sv-SE"/>
              <a:t>Click to edit Master title style</a:t>
            </a:r>
            <a:endParaRPr lang="sv-SE" dirty="0"/>
          </a:p>
        </p:txBody>
      </p:sp>
      <p:sp>
        <p:nvSpPr>
          <p:cNvPr id="9" name="Platshållare för text 8"/>
          <p:cNvSpPr>
            <a:spLocks noGrp="1"/>
          </p:cNvSpPr>
          <p:nvPr>
            <p:ph type="body" sz="quarter" idx="13" hasCustomPrompt="1"/>
          </p:nvPr>
        </p:nvSpPr>
        <p:spPr>
          <a:xfrm>
            <a:off x="1055692" y="4411066"/>
            <a:ext cx="6180133" cy="1249959"/>
          </a:xfrm>
        </p:spPr>
        <p:txBody>
          <a:bodyPr>
            <a:noAutofit/>
          </a:bodyPr>
          <a:lstStyle>
            <a:lvl1pPr marL="0" indent="0">
              <a:spcBef>
                <a:spcPts val="0"/>
              </a:spcBef>
              <a:buFontTx/>
              <a:buNone/>
              <a:defRPr sz="1900">
                <a:solidFill>
                  <a:schemeClr val="bg1"/>
                </a:solidFill>
              </a:defRPr>
            </a:lvl1pPr>
            <a:lvl2pPr marL="144000" indent="0">
              <a:buFontTx/>
              <a:buNone/>
              <a:defRPr sz="1900"/>
            </a:lvl2pPr>
            <a:lvl3pPr marL="324000" indent="0">
              <a:buFontTx/>
              <a:buNone/>
              <a:defRPr sz="1900"/>
            </a:lvl3pPr>
            <a:lvl4pPr marL="504000" indent="0">
              <a:buFontTx/>
              <a:buNone/>
              <a:defRPr sz="1900"/>
            </a:lvl4pPr>
            <a:lvl5pPr marL="684000" indent="0">
              <a:buFontTx/>
              <a:buNone/>
              <a:defRPr sz="1900"/>
            </a:lvl5pPr>
          </a:lstStyle>
          <a:p>
            <a:pPr lvl="0"/>
            <a:r>
              <a:rPr lang="sv-SE" dirty="0"/>
              <a:t>Ingress</a:t>
            </a:r>
          </a:p>
        </p:txBody>
      </p:sp>
      <p:sp>
        <p:nvSpPr>
          <p:cNvPr id="2" name="Platshållare för datum 1"/>
          <p:cNvSpPr>
            <a:spLocks noGrp="1"/>
          </p:cNvSpPr>
          <p:nvPr>
            <p:ph type="dt" sz="half" idx="14"/>
          </p:nvPr>
        </p:nvSpPr>
        <p:spPr/>
        <p:txBody>
          <a:bodyPr/>
          <a:lstStyle/>
          <a:p>
            <a:r>
              <a:rPr lang="sv-SE"/>
              <a:t>2017-11-09</a:t>
            </a:r>
            <a:endParaRPr lang="sv-SE" dirty="0"/>
          </a:p>
        </p:txBody>
      </p:sp>
      <p:sp>
        <p:nvSpPr>
          <p:cNvPr id="3" name="Platshållare för sidfot 2"/>
          <p:cNvSpPr>
            <a:spLocks noGrp="1"/>
          </p:cNvSpPr>
          <p:nvPr>
            <p:ph type="ftr" sz="quarter" idx="15"/>
          </p:nvPr>
        </p:nvSpPr>
        <p:spPr/>
        <p:txBody>
          <a:bodyPr/>
          <a:lstStyle/>
          <a:p>
            <a:endParaRPr lang="sv-SE" dirty="0"/>
          </a:p>
        </p:txBody>
      </p:sp>
      <p:sp>
        <p:nvSpPr>
          <p:cNvPr id="7" name="Platshållare för bildnummer 6"/>
          <p:cNvSpPr>
            <a:spLocks noGrp="1"/>
          </p:cNvSpPr>
          <p:nvPr>
            <p:ph type="sldNum" sz="quarter" idx="16"/>
          </p:nvPr>
        </p:nvSpPr>
        <p:spPr/>
        <p:txBody>
          <a:bodyPr/>
          <a:lstStyle/>
          <a:p>
            <a:fld id="{51E8AE00-2E52-4649-87E2-19B12589FB06}" type="slidenum">
              <a:rPr lang="sv-SE" smtClean="0"/>
              <a:pPr/>
              <a:t>‹#›</a:t>
            </a:fld>
            <a:endParaRPr lang="sv-SE" dirty="0"/>
          </a:p>
        </p:txBody>
      </p:sp>
    </p:spTree>
    <p:extLst>
      <p:ext uri="{BB962C8B-B14F-4D97-AF65-F5344CB8AC3E}">
        <p14:creationId xmlns:p14="http://schemas.microsoft.com/office/powerpoint/2010/main" val="2207376143"/>
      </p:ext>
    </p:extLst>
  </p:cSld>
  <p:clrMapOvr>
    <a:overrideClrMapping bg1="lt1" tx1="dk1" bg2="lt2" tx2="dk2" accent1="accent1" accent2="accent2" accent3="accent3" accent4="accent4" accent5="accent5" accent6="accent6" hlink="hlink" folHlink="folHlink"/>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5333872" y="3546000"/>
            <a:ext cx="2808000" cy="1872208"/>
          </a:xfrm>
        </p:spPr>
        <p:txBody>
          <a:bodyPr lIns="0"/>
          <a:lstStyle>
            <a:lvl1pPr algn="ctr">
              <a:lnSpc>
                <a:spcPct val="90000"/>
              </a:lnSpc>
              <a:defRPr sz="3000" b="1"/>
            </a:lvl1pPr>
          </a:lstStyle>
          <a:p>
            <a:r>
              <a:rPr lang="sv-SE"/>
              <a:t>Click to edit Master title style</a:t>
            </a:r>
            <a:endParaRPr lang="sv-SE" dirty="0"/>
          </a:p>
        </p:txBody>
      </p:sp>
      <p:sp>
        <p:nvSpPr>
          <p:cNvPr id="3" name="Underrubrik 2"/>
          <p:cNvSpPr>
            <a:spLocks noGrp="1"/>
          </p:cNvSpPr>
          <p:nvPr>
            <p:ph type="subTitle" idx="1" hasCustomPrompt="1"/>
          </p:nvPr>
        </p:nvSpPr>
        <p:spPr>
          <a:xfrm>
            <a:off x="5333716" y="5733256"/>
            <a:ext cx="2808312" cy="252000"/>
          </a:xfrm>
          <a:prstGeom prst="rect">
            <a:avLst/>
          </a:prstGeom>
        </p:spPr>
        <p:txBody>
          <a:bodyPr>
            <a:noAutofit/>
          </a:bodyPr>
          <a:lstStyle>
            <a:lvl1pPr marL="0" indent="0" algn="ctr">
              <a:buNone/>
              <a:defRPr sz="16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dirty="0"/>
              <a:t>Underrubrik</a:t>
            </a:r>
          </a:p>
        </p:txBody>
      </p:sp>
      <p:pic>
        <p:nvPicPr>
          <p:cNvPr id="20" name="Bildobjekt 1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33842" y="1440000"/>
            <a:ext cx="1408060" cy="1651880"/>
          </a:xfrm>
          <a:prstGeom prst="rect">
            <a:avLst/>
          </a:prstGeom>
        </p:spPr>
      </p:pic>
      <p:sp>
        <p:nvSpPr>
          <p:cNvPr id="23" name="Platshållare för text 22"/>
          <p:cNvSpPr>
            <a:spLocks noGrp="1"/>
          </p:cNvSpPr>
          <p:nvPr>
            <p:ph type="body" sz="quarter" idx="14" hasCustomPrompt="1"/>
          </p:nvPr>
        </p:nvSpPr>
        <p:spPr>
          <a:xfrm>
            <a:off x="5333728" y="6021388"/>
            <a:ext cx="2808288" cy="252000"/>
          </a:xfrm>
        </p:spPr>
        <p:txBody>
          <a:bodyPr>
            <a:normAutofit/>
          </a:bodyPr>
          <a:lstStyle>
            <a:lvl1pPr marL="0" indent="0" algn="ctr">
              <a:buFontTx/>
              <a:buNone/>
              <a:defRPr sz="1600" i="1">
                <a:solidFill>
                  <a:schemeClr val="tx2"/>
                </a:solidFill>
              </a:defRPr>
            </a:lvl1pPr>
          </a:lstStyle>
          <a:p>
            <a:pPr lvl="0"/>
            <a:r>
              <a:rPr lang="sv-SE" dirty="0"/>
              <a:t>Datum</a:t>
            </a:r>
          </a:p>
        </p:txBody>
      </p:sp>
      <p:sp>
        <p:nvSpPr>
          <p:cNvPr id="7" name="Platshållare för bild 2"/>
          <p:cNvSpPr txBox="1">
            <a:spLocks/>
          </p:cNvSpPr>
          <p:nvPr userDrawn="1"/>
        </p:nvSpPr>
        <p:spPr>
          <a:xfrm>
            <a:off x="-18854" y="-9427"/>
            <a:ext cx="4596237" cy="6868822"/>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6237" h="6868822">
                <a:moveTo>
                  <a:pt x="0" y="5411"/>
                </a:moveTo>
                <a:lnTo>
                  <a:pt x="4285136" y="0"/>
                </a:lnTo>
                <a:cubicBezTo>
                  <a:pt x="4438428" y="513347"/>
                  <a:pt x="4741444" y="1080169"/>
                  <a:pt x="4515072" y="2042695"/>
                </a:cubicBezTo>
                <a:cubicBezTo>
                  <a:pt x="3618497" y="5323305"/>
                  <a:pt x="3999944" y="5315283"/>
                  <a:pt x="4349305" y="6868694"/>
                </a:cubicBezTo>
                <a:lnTo>
                  <a:pt x="11201" y="6868822"/>
                </a:lnTo>
                <a:cubicBezTo>
                  <a:pt x="7467" y="4581018"/>
                  <a:pt x="3734" y="2293215"/>
                  <a:pt x="0" y="5411"/>
                </a:cubicBezTo>
                <a:close/>
              </a:path>
            </a:pathLst>
          </a:custGeom>
          <a:gradFill flip="none" rotWithShape="1">
            <a:gsLst>
              <a:gs pos="0">
                <a:schemeClr val="accent1"/>
              </a:gs>
              <a:gs pos="100000">
                <a:srgbClr val="7FBDBB"/>
              </a:gs>
            </a:gsLst>
            <a:lin ang="8400000" scaled="0"/>
            <a:tileRect/>
          </a:gradFill>
        </p:spPr>
        <p:txBody>
          <a:bodyPr vert="horz" lIns="0" tIns="0" rIns="0" bIns="0" rtlCol="0" anchor="ctr" anchorCtr="0">
            <a:normAutofit/>
          </a:bodyPr>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Tree>
    <p:extLst>
      <p:ext uri="{BB962C8B-B14F-4D97-AF65-F5344CB8AC3E}">
        <p14:creationId xmlns:p14="http://schemas.microsoft.com/office/powerpoint/2010/main" val="2518873364"/>
      </p:ext>
    </p:extLst>
  </p:cSld>
  <p:clrMapOvr>
    <a:masterClrMapping/>
  </p:clrMapOvr>
  <p:hf hdr="0" ftr="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Avslut - Grön">
    <p:spTree>
      <p:nvGrpSpPr>
        <p:cNvPr id="1" name=""/>
        <p:cNvGrpSpPr/>
        <p:nvPr/>
      </p:nvGrpSpPr>
      <p:grpSpPr>
        <a:xfrm>
          <a:off x="0" y="0"/>
          <a:ext cx="0" cy="0"/>
          <a:chOff x="0" y="0"/>
          <a:chExt cx="0" cy="0"/>
        </a:xfrm>
      </p:grpSpPr>
      <p:sp>
        <p:nvSpPr>
          <p:cNvPr id="7" name="Platshållare för bild 2"/>
          <p:cNvSpPr txBox="1">
            <a:spLocks/>
          </p:cNvSpPr>
          <p:nvPr userDrawn="1"/>
        </p:nvSpPr>
        <p:spPr>
          <a:xfrm>
            <a:off x="-3924" y="-5264"/>
            <a:ext cx="6623000" cy="6876000"/>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6321342"/>
              <a:gd name="connsiteY0" fmla="*/ 90252 h 6868822"/>
              <a:gd name="connsiteX1" fmla="*/ 6010241 w 6321342"/>
              <a:gd name="connsiteY1" fmla="*/ 0 h 6868822"/>
              <a:gd name="connsiteX2" fmla="*/ 6240177 w 6321342"/>
              <a:gd name="connsiteY2" fmla="*/ 2042695 h 6868822"/>
              <a:gd name="connsiteX3" fmla="*/ 6074410 w 6321342"/>
              <a:gd name="connsiteY3" fmla="*/ 6868694 h 6868822"/>
              <a:gd name="connsiteX4" fmla="*/ 1736306 w 6321342"/>
              <a:gd name="connsiteY4" fmla="*/ 6868822 h 6868822"/>
              <a:gd name="connsiteX5" fmla="*/ 0 w 6321342"/>
              <a:gd name="connsiteY5" fmla="*/ 90252 h 6868822"/>
              <a:gd name="connsiteX0" fmla="*/ 0 w 6623000"/>
              <a:gd name="connsiteY0" fmla="*/ 14838 h 6868822"/>
              <a:gd name="connsiteX1" fmla="*/ 6311899 w 6623000"/>
              <a:gd name="connsiteY1" fmla="*/ 0 h 6868822"/>
              <a:gd name="connsiteX2" fmla="*/ 6541835 w 6623000"/>
              <a:gd name="connsiteY2" fmla="*/ 2042695 h 6868822"/>
              <a:gd name="connsiteX3" fmla="*/ 6376068 w 6623000"/>
              <a:gd name="connsiteY3" fmla="*/ 6868694 h 6868822"/>
              <a:gd name="connsiteX4" fmla="*/ 2037964 w 6623000"/>
              <a:gd name="connsiteY4" fmla="*/ 6868822 h 6868822"/>
              <a:gd name="connsiteX5" fmla="*/ 0 w 6623000"/>
              <a:gd name="connsiteY5" fmla="*/ 14838 h 6868822"/>
              <a:gd name="connsiteX0" fmla="*/ 0 w 6623000"/>
              <a:gd name="connsiteY0" fmla="*/ 14838 h 6878249"/>
              <a:gd name="connsiteX1" fmla="*/ 6311899 w 6623000"/>
              <a:gd name="connsiteY1" fmla="*/ 0 h 6878249"/>
              <a:gd name="connsiteX2" fmla="*/ 6541835 w 6623000"/>
              <a:gd name="connsiteY2" fmla="*/ 2042695 h 6878249"/>
              <a:gd name="connsiteX3" fmla="*/ 6376068 w 6623000"/>
              <a:gd name="connsiteY3" fmla="*/ 6868694 h 6878249"/>
              <a:gd name="connsiteX4" fmla="*/ 1775 w 6623000"/>
              <a:gd name="connsiteY4" fmla="*/ 6878249 h 6878249"/>
              <a:gd name="connsiteX5" fmla="*/ 0 w 6623000"/>
              <a:gd name="connsiteY5" fmla="*/ 14838 h 6878249"/>
              <a:gd name="connsiteX0" fmla="*/ 0 w 6623000"/>
              <a:gd name="connsiteY0" fmla="*/ 5411 h 6878249"/>
              <a:gd name="connsiteX1" fmla="*/ 6311899 w 6623000"/>
              <a:gd name="connsiteY1" fmla="*/ 0 h 6878249"/>
              <a:gd name="connsiteX2" fmla="*/ 6541835 w 6623000"/>
              <a:gd name="connsiteY2" fmla="*/ 2042695 h 6878249"/>
              <a:gd name="connsiteX3" fmla="*/ 6376068 w 6623000"/>
              <a:gd name="connsiteY3" fmla="*/ 6868694 h 6878249"/>
              <a:gd name="connsiteX4" fmla="*/ 1775 w 6623000"/>
              <a:gd name="connsiteY4" fmla="*/ 6878249 h 6878249"/>
              <a:gd name="connsiteX5" fmla="*/ 0 w 6623000"/>
              <a:gd name="connsiteY5" fmla="*/ 5411 h 6878249"/>
              <a:gd name="connsiteX0" fmla="*/ 0 w 6623000"/>
              <a:gd name="connsiteY0" fmla="*/ 5411 h 6868846"/>
              <a:gd name="connsiteX1" fmla="*/ 6311899 w 6623000"/>
              <a:gd name="connsiteY1" fmla="*/ 0 h 6868846"/>
              <a:gd name="connsiteX2" fmla="*/ 6541835 w 6623000"/>
              <a:gd name="connsiteY2" fmla="*/ 2042695 h 6868846"/>
              <a:gd name="connsiteX3" fmla="*/ 6376068 w 6623000"/>
              <a:gd name="connsiteY3" fmla="*/ 6868694 h 6868846"/>
              <a:gd name="connsiteX4" fmla="*/ 1775 w 6623000"/>
              <a:gd name="connsiteY4" fmla="*/ 6868846 h 6868846"/>
              <a:gd name="connsiteX5" fmla="*/ 0 w 6623000"/>
              <a:gd name="connsiteY5" fmla="*/ 5411 h 6868846"/>
              <a:gd name="connsiteX0" fmla="*/ 8249 w 6631249"/>
              <a:gd name="connsiteY0" fmla="*/ 5411 h 6868694"/>
              <a:gd name="connsiteX1" fmla="*/ 6320148 w 6631249"/>
              <a:gd name="connsiteY1" fmla="*/ 0 h 6868694"/>
              <a:gd name="connsiteX2" fmla="*/ 6550084 w 6631249"/>
              <a:gd name="connsiteY2" fmla="*/ 2042695 h 6868694"/>
              <a:gd name="connsiteX3" fmla="*/ 6384317 w 6631249"/>
              <a:gd name="connsiteY3" fmla="*/ 6868694 h 6868694"/>
              <a:gd name="connsiteX4" fmla="*/ 598 w 6631249"/>
              <a:gd name="connsiteY4" fmla="*/ 6850035 h 6868694"/>
              <a:gd name="connsiteX5" fmla="*/ 8249 w 6631249"/>
              <a:gd name="connsiteY5" fmla="*/ 5411 h 6868694"/>
              <a:gd name="connsiteX0" fmla="*/ 0 w 6623000"/>
              <a:gd name="connsiteY0" fmla="*/ 5411 h 6868694"/>
              <a:gd name="connsiteX1" fmla="*/ 6311899 w 6623000"/>
              <a:gd name="connsiteY1" fmla="*/ 0 h 6868694"/>
              <a:gd name="connsiteX2" fmla="*/ 6541835 w 6623000"/>
              <a:gd name="connsiteY2" fmla="*/ 2042695 h 6868694"/>
              <a:gd name="connsiteX3" fmla="*/ 6376068 w 6623000"/>
              <a:gd name="connsiteY3" fmla="*/ 6868694 h 6868694"/>
              <a:gd name="connsiteX4" fmla="*/ 1776 w 6623000"/>
              <a:gd name="connsiteY4" fmla="*/ 6859441 h 6868694"/>
              <a:gd name="connsiteX5" fmla="*/ 0 w 6623000"/>
              <a:gd name="connsiteY5" fmla="*/ 5411 h 6868694"/>
              <a:gd name="connsiteX0" fmla="*/ 0 w 6623000"/>
              <a:gd name="connsiteY0" fmla="*/ 5411 h 6868694"/>
              <a:gd name="connsiteX1" fmla="*/ 6311899 w 6623000"/>
              <a:gd name="connsiteY1" fmla="*/ 0 h 6868694"/>
              <a:gd name="connsiteX2" fmla="*/ 6541835 w 6623000"/>
              <a:gd name="connsiteY2" fmla="*/ 2042695 h 6868694"/>
              <a:gd name="connsiteX3" fmla="*/ 6376068 w 6623000"/>
              <a:gd name="connsiteY3" fmla="*/ 6868694 h 6868694"/>
              <a:gd name="connsiteX4" fmla="*/ 1776 w 6623000"/>
              <a:gd name="connsiteY4" fmla="*/ 6859441 h 6868694"/>
              <a:gd name="connsiteX5" fmla="*/ 0 w 6623000"/>
              <a:gd name="connsiteY5" fmla="*/ 5411 h 6868694"/>
              <a:gd name="connsiteX0" fmla="*/ 0 w 6623000"/>
              <a:gd name="connsiteY0" fmla="*/ 0 h 6872675"/>
              <a:gd name="connsiteX1" fmla="*/ 6311899 w 6623000"/>
              <a:gd name="connsiteY1" fmla="*/ 3981 h 6872675"/>
              <a:gd name="connsiteX2" fmla="*/ 6541835 w 6623000"/>
              <a:gd name="connsiteY2" fmla="*/ 2046676 h 6872675"/>
              <a:gd name="connsiteX3" fmla="*/ 6376068 w 6623000"/>
              <a:gd name="connsiteY3" fmla="*/ 6872675 h 6872675"/>
              <a:gd name="connsiteX4" fmla="*/ 1776 w 6623000"/>
              <a:gd name="connsiteY4" fmla="*/ 6863422 h 6872675"/>
              <a:gd name="connsiteX5" fmla="*/ 0 w 6623000"/>
              <a:gd name="connsiteY5" fmla="*/ 0 h 6872675"/>
              <a:gd name="connsiteX0" fmla="*/ 0 w 6623000"/>
              <a:gd name="connsiteY0" fmla="*/ 0 h 6872675"/>
              <a:gd name="connsiteX1" fmla="*/ 6311899 w 6623000"/>
              <a:gd name="connsiteY1" fmla="*/ 3981 h 6872675"/>
              <a:gd name="connsiteX2" fmla="*/ 6541835 w 6623000"/>
              <a:gd name="connsiteY2" fmla="*/ 2046676 h 6872675"/>
              <a:gd name="connsiteX3" fmla="*/ 6376068 w 6623000"/>
              <a:gd name="connsiteY3" fmla="*/ 6872675 h 6872675"/>
              <a:gd name="connsiteX4" fmla="*/ 1776 w 6623000"/>
              <a:gd name="connsiteY4" fmla="*/ 6869526 h 6872675"/>
              <a:gd name="connsiteX5" fmla="*/ 0 w 6623000"/>
              <a:gd name="connsiteY5" fmla="*/ 0 h 68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3000" h="6872675">
                <a:moveTo>
                  <a:pt x="0" y="0"/>
                </a:moveTo>
                <a:lnTo>
                  <a:pt x="6311899" y="3981"/>
                </a:lnTo>
                <a:cubicBezTo>
                  <a:pt x="6465191" y="517328"/>
                  <a:pt x="6768207" y="1084150"/>
                  <a:pt x="6541835" y="2046676"/>
                </a:cubicBezTo>
                <a:cubicBezTo>
                  <a:pt x="5645260" y="5327286"/>
                  <a:pt x="6026707" y="5319264"/>
                  <a:pt x="6376068" y="6872675"/>
                </a:cubicBezTo>
                <a:lnTo>
                  <a:pt x="1776" y="6869526"/>
                </a:lnTo>
                <a:cubicBezTo>
                  <a:pt x="-1958" y="4581722"/>
                  <a:pt x="3734" y="2287804"/>
                  <a:pt x="0" y="0"/>
                </a:cubicBezTo>
                <a:close/>
              </a:path>
            </a:pathLst>
          </a:custGeom>
          <a:gradFill flip="none" rotWithShape="1">
            <a:gsLst>
              <a:gs pos="0">
                <a:schemeClr val="accent1"/>
              </a:gs>
              <a:gs pos="100000">
                <a:srgbClr val="7FBDBB"/>
              </a:gs>
            </a:gsLst>
            <a:lin ang="8400000" scaled="0"/>
            <a:tileRect/>
          </a:gradFill>
        </p:spPr>
        <p:txBody>
          <a:bodyPr vert="horz" lIns="0" tIns="0" rIns="0" bIns="0" rtlCol="0" anchor="ctr" anchorCtr="0">
            <a:normAutofit/>
          </a:bodyPr>
          <a:lstStyle>
            <a:defPPr>
              <a:defRPr lang="sv-SE"/>
            </a:defPPr>
            <a:lvl1pPr indent="0" algn="ctr">
              <a:spcBef>
                <a:spcPts val="1800"/>
              </a:spcBef>
              <a:buClr>
                <a:schemeClr val="accent1"/>
              </a:buClr>
              <a:buFont typeface="Arial" pitchFamily="34" charset="0"/>
              <a:buNone/>
              <a:defRPr sz="3200" baseline="0">
                <a:solidFill>
                  <a:schemeClr val="bg2"/>
                </a:solidFill>
              </a:defRPr>
            </a:lvl1pPr>
            <a:lvl2pPr indent="0">
              <a:spcBef>
                <a:spcPts val="300"/>
              </a:spcBef>
              <a:buClr>
                <a:schemeClr val="accent1"/>
              </a:buClr>
              <a:buFont typeface="Arial" pitchFamily="34" charset="0"/>
              <a:buNone/>
              <a:defRPr sz="2800">
                <a:solidFill>
                  <a:schemeClr val="bg2"/>
                </a:solidFill>
              </a:defRPr>
            </a:lvl2pPr>
            <a:lvl3pPr indent="0">
              <a:spcBef>
                <a:spcPts val="300"/>
              </a:spcBef>
              <a:buClr>
                <a:schemeClr val="accent1"/>
              </a:buClr>
              <a:buFont typeface="Arial" pitchFamily="34" charset="0"/>
              <a:buNone/>
              <a:defRPr sz="2400">
                <a:solidFill>
                  <a:schemeClr val="bg2"/>
                </a:solidFill>
              </a:defRPr>
            </a:lvl3pPr>
            <a:lvl4pPr indent="0">
              <a:spcBef>
                <a:spcPts val="300"/>
              </a:spcBef>
              <a:buClr>
                <a:schemeClr val="accent1"/>
              </a:buClr>
              <a:buFont typeface="Arial" pitchFamily="34" charset="0"/>
              <a:buNone/>
              <a:defRPr sz="2000">
                <a:solidFill>
                  <a:schemeClr val="bg2"/>
                </a:solidFill>
              </a:defRPr>
            </a:lvl4pPr>
            <a:lvl5pPr indent="0">
              <a:spcBef>
                <a:spcPct val="20000"/>
              </a:spcBef>
              <a:buClr>
                <a:schemeClr val="accent1"/>
              </a:buClr>
              <a:buFont typeface="Arial" pitchFamily="34" charset="0"/>
              <a:buNone/>
              <a:defRPr sz="2000">
                <a:solidFill>
                  <a:schemeClr val="bg2"/>
                </a:solidFill>
              </a:defRPr>
            </a:lvl5pPr>
            <a:lvl6pPr indent="0">
              <a:spcBef>
                <a:spcPct val="20000"/>
              </a:spcBef>
              <a:buFont typeface="Arial" pitchFamily="34" charset="0"/>
              <a:buNone/>
              <a:defRPr sz="2000"/>
            </a:lvl6pPr>
            <a:lvl7pPr indent="0">
              <a:spcBef>
                <a:spcPct val="20000"/>
              </a:spcBef>
              <a:buFont typeface="Arial" pitchFamily="34" charset="0"/>
              <a:buNone/>
              <a:defRPr sz="2000"/>
            </a:lvl7pPr>
            <a:lvl8pPr indent="0">
              <a:spcBef>
                <a:spcPct val="20000"/>
              </a:spcBef>
              <a:buFont typeface="Arial" pitchFamily="34" charset="0"/>
              <a:buNone/>
              <a:defRPr sz="2000"/>
            </a:lvl8pPr>
            <a:lvl9pPr indent="0">
              <a:spcBef>
                <a:spcPct val="20000"/>
              </a:spcBef>
              <a:buFont typeface="Arial" pitchFamily="34" charset="0"/>
              <a:buNone/>
              <a:defRPr sz="2000"/>
            </a:lvl9pPr>
          </a:lstStyle>
          <a:p>
            <a:pPr lvl="0"/>
            <a:endParaRPr lang="sv-SE" dirty="0"/>
          </a:p>
        </p:txBody>
      </p:sp>
      <p:sp>
        <p:nvSpPr>
          <p:cNvPr id="2" name="Rubrik 1"/>
          <p:cNvSpPr>
            <a:spLocks noGrp="1"/>
          </p:cNvSpPr>
          <p:nvPr>
            <p:ph type="ctrTitle" hasCustomPrompt="1"/>
          </p:nvPr>
        </p:nvSpPr>
        <p:spPr>
          <a:xfrm>
            <a:off x="1055688" y="2564904"/>
            <a:ext cx="4740848" cy="1368152"/>
          </a:xfrm>
        </p:spPr>
        <p:txBody>
          <a:bodyPr anchor="t" anchorCtr="0"/>
          <a:lstStyle>
            <a:lvl1pPr>
              <a:lnSpc>
                <a:spcPct val="100000"/>
              </a:lnSpc>
              <a:defRPr sz="8000" b="0">
                <a:solidFill>
                  <a:schemeClr val="bg1"/>
                </a:solidFill>
              </a:defRPr>
            </a:lvl1pPr>
          </a:lstStyle>
          <a:p>
            <a:r>
              <a:rPr lang="sv-SE" dirty="0"/>
              <a:t>Rubrik</a:t>
            </a:r>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64" y="2736000"/>
            <a:ext cx="1408060" cy="1651880"/>
          </a:xfrm>
          <a:prstGeom prst="rect">
            <a:avLst/>
          </a:prstGeom>
        </p:spPr>
      </p:pic>
      <p:sp>
        <p:nvSpPr>
          <p:cNvPr id="5" name="Platshållare för text 3"/>
          <p:cNvSpPr>
            <a:spLocks noGrp="1"/>
          </p:cNvSpPr>
          <p:nvPr>
            <p:ph type="body" sz="quarter" idx="11" hasCustomPrompt="1"/>
          </p:nvPr>
        </p:nvSpPr>
        <p:spPr>
          <a:xfrm>
            <a:off x="6473371" y="5326743"/>
            <a:ext cx="2401888" cy="384402"/>
          </a:xfrm>
        </p:spPr>
        <p:txBody>
          <a:bodyPr anchor="b">
            <a:normAutofit/>
          </a:bodyPr>
          <a:lstStyle>
            <a:lvl1pPr marL="0" indent="0" algn="ctr">
              <a:buNone/>
              <a:defRPr sz="1200" b="1"/>
            </a:lvl1pPr>
          </a:lstStyle>
          <a:p>
            <a:pPr lvl="0"/>
            <a:r>
              <a:rPr lang="sv-SE"/>
              <a:t>Namn</a:t>
            </a:r>
            <a:endParaRPr lang="sv-SE" dirty="0"/>
          </a:p>
        </p:txBody>
      </p:sp>
      <p:sp>
        <p:nvSpPr>
          <p:cNvPr id="6" name="Platshållare för text 3"/>
          <p:cNvSpPr>
            <a:spLocks noGrp="1"/>
          </p:cNvSpPr>
          <p:nvPr>
            <p:ph type="body" sz="quarter" idx="12" hasCustomPrompt="1"/>
          </p:nvPr>
        </p:nvSpPr>
        <p:spPr>
          <a:xfrm>
            <a:off x="6473371" y="5733144"/>
            <a:ext cx="2401888" cy="210456"/>
          </a:xfrm>
        </p:spPr>
        <p:txBody>
          <a:bodyPr anchor="t">
            <a:normAutofit/>
          </a:bodyPr>
          <a:lstStyle>
            <a:lvl1pPr marL="0" indent="0" algn="ctr">
              <a:buNone/>
              <a:defRPr sz="1200" b="0" i="1"/>
            </a:lvl1pPr>
          </a:lstStyle>
          <a:p>
            <a:pPr lvl="0"/>
            <a:r>
              <a:rPr lang="sv-SE"/>
              <a:t>Titel</a:t>
            </a:r>
            <a:endParaRPr lang="sv-SE" dirty="0"/>
          </a:p>
        </p:txBody>
      </p:sp>
      <p:sp>
        <p:nvSpPr>
          <p:cNvPr id="8" name="Platshållare för text 3"/>
          <p:cNvSpPr>
            <a:spLocks noGrp="1"/>
          </p:cNvSpPr>
          <p:nvPr>
            <p:ph type="body" sz="quarter" idx="13" hasCustomPrompt="1"/>
          </p:nvPr>
        </p:nvSpPr>
        <p:spPr>
          <a:xfrm>
            <a:off x="6473371" y="6064830"/>
            <a:ext cx="2401888" cy="219856"/>
          </a:xfrm>
        </p:spPr>
        <p:txBody>
          <a:bodyPr anchor="t">
            <a:normAutofit/>
          </a:bodyPr>
          <a:lstStyle>
            <a:lvl1pPr marL="0" indent="0" algn="ctr">
              <a:buNone/>
              <a:defRPr sz="1200" b="0" i="0"/>
            </a:lvl1pPr>
          </a:lstStyle>
          <a:p>
            <a:pPr lvl="0"/>
            <a:r>
              <a:rPr lang="sv-SE"/>
              <a:t>E-postadress</a:t>
            </a:r>
            <a:endParaRPr lang="sv-SE" dirty="0"/>
          </a:p>
        </p:txBody>
      </p:sp>
    </p:spTree>
    <p:extLst>
      <p:ext uri="{BB962C8B-B14F-4D97-AF65-F5344CB8AC3E}">
        <p14:creationId xmlns:p14="http://schemas.microsoft.com/office/powerpoint/2010/main" val="1581448771"/>
      </p:ext>
    </p:extLst>
  </p:cSld>
  <p:clrMapOvr>
    <a:masterClrMapping/>
  </p:clrMapOvr>
  <p:hf hdr="0" ftr="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Avslut - Bild">
    <p:spTree>
      <p:nvGrpSpPr>
        <p:cNvPr id="1" name=""/>
        <p:cNvGrpSpPr/>
        <p:nvPr/>
      </p:nvGrpSpPr>
      <p:grpSpPr>
        <a:xfrm>
          <a:off x="0" y="0"/>
          <a:ext cx="0" cy="0"/>
          <a:chOff x="0" y="0"/>
          <a:chExt cx="0" cy="0"/>
        </a:xfrm>
      </p:grpSpPr>
      <p:sp>
        <p:nvSpPr>
          <p:cNvPr id="8" name="Platshållare för bild 2"/>
          <p:cNvSpPr>
            <a:spLocks noGrp="1"/>
          </p:cNvSpPr>
          <p:nvPr>
            <p:ph type="pic" idx="10" hasCustomPrompt="1"/>
          </p:nvPr>
        </p:nvSpPr>
        <p:spPr>
          <a:xfrm>
            <a:off x="0" y="0"/>
            <a:ext cx="6636052" cy="6868694"/>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36052" h="6868694">
                <a:moveTo>
                  <a:pt x="0" y="0"/>
                </a:moveTo>
                <a:lnTo>
                  <a:pt x="6324951" y="0"/>
                </a:lnTo>
                <a:cubicBezTo>
                  <a:pt x="6478243" y="513347"/>
                  <a:pt x="6781259" y="1080169"/>
                  <a:pt x="6554887" y="2042695"/>
                </a:cubicBezTo>
                <a:cubicBezTo>
                  <a:pt x="5658312" y="5323305"/>
                  <a:pt x="6039759" y="5315283"/>
                  <a:pt x="6389120" y="6868694"/>
                </a:cubicBezTo>
                <a:lnTo>
                  <a:pt x="0" y="6858000"/>
                </a:lnTo>
                <a:lnTo>
                  <a:pt x="0" y="0"/>
                </a:lnTo>
                <a:close/>
              </a:path>
            </a:pathLst>
          </a:custGeom>
          <a:solidFill>
            <a:schemeClr val="bg1">
              <a:lumMod val="95000"/>
            </a:schemeClr>
          </a:solidFill>
        </p:spPr>
        <p:txBody>
          <a:bodyPr vert="horz">
            <a:normAutofit/>
          </a:bodyPr>
          <a:lstStyle>
            <a:lvl1pPr marL="0" indent="0" algn="ctr">
              <a:buNone/>
              <a:defRPr sz="18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dirty="0"/>
              <a:t>Markera platshållaren och infoga en bild</a:t>
            </a:r>
          </a:p>
        </p:txBody>
      </p:sp>
      <p:sp>
        <p:nvSpPr>
          <p:cNvPr id="2" name="Rubrik 1"/>
          <p:cNvSpPr>
            <a:spLocks noGrp="1"/>
          </p:cNvSpPr>
          <p:nvPr>
            <p:ph type="ctrTitle" hasCustomPrompt="1"/>
          </p:nvPr>
        </p:nvSpPr>
        <p:spPr>
          <a:xfrm>
            <a:off x="1055688" y="2564904"/>
            <a:ext cx="4740848" cy="1368152"/>
          </a:xfrm>
        </p:spPr>
        <p:txBody>
          <a:bodyPr anchor="t" anchorCtr="0"/>
          <a:lstStyle>
            <a:lvl1pPr>
              <a:lnSpc>
                <a:spcPct val="100000"/>
              </a:lnSpc>
              <a:defRPr sz="8000" b="0">
                <a:solidFill>
                  <a:schemeClr val="bg2"/>
                </a:solidFill>
              </a:defRPr>
            </a:lvl1pPr>
          </a:lstStyle>
          <a:p>
            <a:r>
              <a:rPr lang="sv-SE" dirty="0"/>
              <a:t>Rubrik</a:t>
            </a:r>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64" y="2736000"/>
            <a:ext cx="1408060" cy="1651880"/>
          </a:xfrm>
          <a:prstGeom prst="rect">
            <a:avLst/>
          </a:prstGeom>
        </p:spPr>
      </p:pic>
      <p:sp>
        <p:nvSpPr>
          <p:cNvPr id="5" name="Platshållare för text 3"/>
          <p:cNvSpPr>
            <a:spLocks noGrp="1"/>
          </p:cNvSpPr>
          <p:nvPr>
            <p:ph type="body" sz="quarter" idx="11" hasCustomPrompt="1"/>
          </p:nvPr>
        </p:nvSpPr>
        <p:spPr>
          <a:xfrm>
            <a:off x="6473371" y="5326743"/>
            <a:ext cx="2401888" cy="384402"/>
          </a:xfrm>
        </p:spPr>
        <p:txBody>
          <a:bodyPr anchor="b">
            <a:normAutofit/>
          </a:bodyPr>
          <a:lstStyle>
            <a:lvl1pPr marL="0" indent="0" algn="ctr">
              <a:buNone/>
              <a:defRPr sz="1200" b="1"/>
            </a:lvl1pPr>
          </a:lstStyle>
          <a:p>
            <a:pPr lvl="0"/>
            <a:r>
              <a:rPr lang="sv-SE"/>
              <a:t>Namn</a:t>
            </a:r>
            <a:endParaRPr lang="sv-SE" dirty="0"/>
          </a:p>
        </p:txBody>
      </p:sp>
      <p:sp>
        <p:nvSpPr>
          <p:cNvPr id="6" name="Platshållare för text 3"/>
          <p:cNvSpPr>
            <a:spLocks noGrp="1"/>
          </p:cNvSpPr>
          <p:nvPr>
            <p:ph type="body" sz="quarter" idx="12" hasCustomPrompt="1"/>
          </p:nvPr>
        </p:nvSpPr>
        <p:spPr>
          <a:xfrm>
            <a:off x="6473371" y="5733144"/>
            <a:ext cx="2401888" cy="210456"/>
          </a:xfrm>
        </p:spPr>
        <p:txBody>
          <a:bodyPr anchor="t">
            <a:normAutofit/>
          </a:bodyPr>
          <a:lstStyle>
            <a:lvl1pPr marL="0" indent="0" algn="ctr">
              <a:buNone/>
              <a:defRPr sz="1200" b="0" i="1"/>
            </a:lvl1pPr>
          </a:lstStyle>
          <a:p>
            <a:pPr lvl="0"/>
            <a:r>
              <a:rPr lang="sv-SE"/>
              <a:t>Titel</a:t>
            </a:r>
            <a:endParaRPr lang="sv-SE" dirty="0"/>
          </a:p>
        </p:txBody>
      </p:sp>
      <p:sp>
        <p:nvSpPr>
          <p:cNvPr id="7" name="Platshållare för text 3"/>
          <p:cNvSpPr>
            <a:spLocks noGrp="1"/>
          </p:cNvSpPr>
          <p:nvPr>
            <p:ph type="body" sz="quarter" idx="13" hasCustomPrompt="1"/>
          </p:nvPr>
        </p:nvSpPr>
        <p:spPr>
          <a:xfrm>
            <a:off x="6473371" y="6064830"/>
            <a:ext cx="2401888" cy="219856"/>
          </a:xfrm>
        </p:spPr>
        <p:txBody>
          <a:bodyPr anchor="t">
            <a:normAutofit/>
          </a:bodyPr>
          <a:lstStyle>
            <a:lvl1pPr marL="0" indent="0" algn="ctr">
              <a:buNone/>
              <a:defRPr sz="1200" b="0" i="0"/>
            </a:lvl1pPr>
          </a:lstStyle>
          <a:p>
            <a:pPr lvl="0"/>
            <a:r>
              <a:rPr lang="sv-SE"/>
              <a:t>E-postadress</a:t>
            </a:r>
            <a:endParaRPr lang="sv-SE" dirty="0"/>
          </a:p>
        </p:txBody>
      </p:sp>
    </p:spTree>
    <p:extLst>
      <p:ext uri="{BB962C8B-B14F-4D97-AF65-F5344CB8AC3E}">
        <p14:creationId xmlns:p14="http://schemas.microsoft.com/office/powerpoint/2010/main" val="187526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Avslut - Grå">
    <p:spTree>
      <p:nvGrpSpPr>
        <p:cNvPr id="1" name=""/>
        <p:cNvGrpSpPr/>
        <p:nvPr/>
      </p:nvGrpSpPr>
      <p:grpSpPr>
        <a:xfrm>
          <a:off x="0" y="0"/>
          <a:ext cx="0" cy="0"/>
          <a:chOff x="0" y="0"/>
          <a:chExt cx="0" cy="0"/>
        </a:xfrm>
      </p:grpSpPr>
      <p:sp>
        <p:nvSpPr>
          <p:cNvPr id="7" name="Platshållare för bild 2"/>
          <p:cNvSpPr txBox="1">
            <a:spLocks/>
          </p:cNvSpPr>
          <p:nvPr userDrawn="1"/>
        </p:nvSpPr>
        <p:spPr>
          <a:xfrm>
            <a:off x="-3924" y="-5264"/>
            <a:ext cx="6623000" cy="6876000"/>
          </a:xfrm>
          <a:custGeom>
            <a:avLst/>
            <a:gdLst>
              <a:gd name="connsiteX0" fmla="*/ 0 w 6629751"/>
              <a:gd name="connsiteY0" fmla="*/ 0 h 6858000"/>
              <a:gd name="connsiteX1" fmla="*/ 66297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5025540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629751 w 6629751"/>
              <a:gd name="connsiteY2" fmla="*/ 6858000 h 6858000"/>
              <a:gd name="connsiteX3" fmla="*/ 0 w 6629751"/>
              <a:gd name="connsiteY3" fmla="*/ 6858000 h 6858000"/>
              <a:gd name="connsiteX4" fmla="*/ 0 w 6629751"/>
              <a:gd name="connsiteY4" fmla="*/ 0 h 6858000"/>
              <a:gd name="connsiteX0" fmla="*/ 0 w 6629751"/>
              <a:gd name="connsiteY0" fmla="*/ 0 h 6858000"/>
              <a:gd name="connsiteX1" fmla="*/ 6324951 w 6629751"/>
              <a:gd name="connsiteY1" fmla="*/ 0 h 6858000"/>
              <a:gd name="connsiteX2" fmla="*/ 6399814 w 6629751"/>
              <a:gd name="connsiteY2" fmla="*/ 161490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92319 w 6629751"/>
              <a:gd name="connsiteY2" fmla="*/ 1443789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29751"/>
              <a:gd name="connsiteY0" fmla="*/ 0 h 6858000"/>
              <a:gd name="connsiteX1" fmla="*/ 6324951 w 6629751"/>
              <a:gd name="connsiteY1" fmla="*/ 0 h 6858000"/>
              <a:gd name="connsiteX2" fmla="*/ 6554887 w 6629751"/>
              <a:gd name="connsiteY2" fmla="*/ 2042695 h 6858000"/>
              <a:gd name="connsiteX3" fmla="*/ 6629751 w 6629751"/>
              <a:gd name="connsiteY3" fmla="*/ 6858000 h 6858000"/>
              <a:gd name="connsiteX4" fmla="*/ 0 w 6629751"/>
              <a:gd name="connsiteY4" fmla="*/ 6858000 h 6858000"/>
              <a:gd name="connsiteX5" fmla="*/ 0 w 6629751"/>
              <a:gd name="connsiteY5" fmla="*/ 0 h 6858000"/>
              <a:gd name="connsiteX0" fmla="*/ 0 w 6616653"/>
              <a:gd name="connsiteY0" fmla="*/ 0 h 6874042"/>
              <a:gd name="connsiteX1" fmla="*/ 6324951 w 6616653"/>
              <a:gd name="connsiteY1" fmla="*/ 0 h 6874042"/>
              <a:gd name="connsiteX2" fmla="*/ 6554887 w 6616653"/>
              <a:gd name="connsiteY2" fmla="*/ 2042695 h 6874042"/>
              <a:gd name="connsiteX3" fmla="*/ 6014804 w 6616653"/>
              <a:gd name="connsiteY3" fmla="*/ 6874042 h 6874042"/>
              <a:gd name="connsiteX4" fmla="*/ 0 w 6616653"/>
              <a:gd name="connsiteY4" fmla="*/ 6858000 h 6874042"/>
              <a:gd name="connsiteX5" fmla="*/ 0 w 6616653"/>
              <a:gd name="connsiteY5" fmla="*/ 0 h 6874042"/>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16653"/>
              <a:gd name="connsiteY0" fmla="*/ 0 h 6868694"/>
              <a:gd name="connsiteX1" fmla="*/ 6324951 w 6616653"/>
              <a:gd name="connsiteY1" fmla="*/ 0 h 6868694"/>
              <a:gd name="connsiteX2" fmla="*/ 6554887 w 6616653"/>
              <a:gd name="connsiteY2" fmla="*/ 2042695 h 6868694"/>
              <a:gd name="connsiteX3" fmla="*/ 6389120 w 6616653"/>
              <a:gd name="connsiteY3" fmla="*/ 6868694 h 6868694"/>
              <a:gd name="connsiteX4" fmla="*/ 0 w 6616653"/>
              <a:gd name="connsiteY4" fmla="*/ 6858000 h 6868694"/>
              <a:gd name="connsiteX5" fmla="*/ 0 w 6616653"/>
              <a:gd name="connsiteY5" fmla="*/ 0 h 6868694"/>
              <a:gd name="connsiteX0" fmla="*/ 0 w 6627491"/>
              <a:gd name="connsiteY0" fmla="*/ 0 h 6868694"/>
              <a:gd name="connsiteX1" fmla="*/ 6324951 w 6627491"/>
              <a:gd name="connsiteY1" fmla="*/ 0 h 6868694"/>
              <a:gd name="connsiteX2" fmla="*/ 6554887 w 6627491"/>
              <a:gd name="connsiteY2" fmla="*/ 2042695 h 6868694"/>
              <a:gd name="connsiteX3" fmla="*/ 6389120 w 6627491"/>
              <a:gd name="connsiteY3" fmla="*/ 6868694 h 6868694"/>
              <a:gd name="connsiteX4" fmla="*/ 0 w 6627491"/>
              <a:gd name="connsiteY4" fmla="*/ 6858000 h 6868694"/>
              <a:gd name="connsiteX5" fmla="*/ 0 w 6627491"/>
              <a:gd name="connsiteY5" fmla="*/ 0 h 6868694"/>
              <a:gd name="connsiteX0" fmla="*/ 0 w 6636052"/>
              <a:gd name="connsiteY0" fmla="*/ 0 h 6868694"/>
              <a:gd name="connsiteX1" fmla="*/ 6324951 w 6636052"/>
              <a:gd name="connsiteY1" fmla="*/ 0 h 6868694"/>
              <a:gd name="connsiteX2" fmla="*/ 6554887 w 6636052"/>
              <a:gd name="connsiteY2" fmla="*/ 2042695 h 6868694"/>
              <a:gd name="connsiteX3" fmla="*/ 6389120 w 6636052"/>
              <a:gd name="connsiteY3" fmla="*/ 6868694 h 6868694"/>
              <a:gd name="connsiteX4" fmla="*/ 0 w 6636052"/>
              <a:gd name="connsiteY4" fmla="*/ 6858000 h 6868694"/>
              <a:gd name="connsiteX5" fmla="*/ 0 w 6636052"/>
              <a:gd name="connsiteY5" fmla="*/ 0 h 6868694"/>
              <a:gd name="connsiteX0" fmla="*/ 0 w 6636052"/>
              <a:gd name="connsiteY0" fmla="*/ 0 h 6868822"/>
              <a:gd name="connsiteX1" fmla="*/ 6324951 w 6636052"/>
              <a:gd name="connsiteY1" fmla="*/ 0 h 6868822"/>
              <a:gd name="connsiteX2" fmla="*/ 6554887 w 6636052"/>
              <a:gd name="connsiteY2" fmla="*/ 2042695 h 6868822"/>
              <a:gd name="connsiteX3" fmla="*/ 6389120 w 6636052"/>
              <a:gd name="connsiteY3" fmla="*/ 6868694 h 6868822"/>
              <a:gd name="connsiteX4" fmla="*/ 2083100 w 6636052"/>
              <a:gd name="connsiteY4" fmla="*/ 6868822 h 6868822"/>
              <a:gd name="connsiteX5" fmla="*/ 0 w 6636052"/>
              <a:gd name="connsiteY5" fmla="*/ 0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43285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4596237"/>
              <a:gd name="connsiteY0" fmla="*/ 5411 h 6868822"/>
              <a:gd name="connsiteX1" fmla="*/ 4285136 w 4596237"/>
              <a:gd name="connsiteY1" fmla="*/ 0 h 6868822"/>
              <a:gd name="connsiteX2" fmla="*/ 4515072 w 4596237"/>
              <a:gd name="connsiteY2" fmla="*/ 2042695 h 6868822"/>
              <a:gd name="connsiteX3" fmla="*/ 4349305 w 4596237"/>
              <a:gd name="connsiteY3" fmla="*/ 6868694 h 6868822"/>
              <a:gd name="connsiteX4" fmla="*/ 11201 w 4596237"/>
              <a:gd name="connsiteY4" fmla="*/ 6868822 h 6868822"/>
              <a:gd name="connsiteX5" fmla="*/ 0 w 4596237"/>
              <a:gd name="connsiteY5" fmla="*/ 5411 h 6868822"/>
              <a:gd name="connsiteX0" fmla="*/ 0 w 6321342"/>
              <a:gd name="connsiteY0" fmla="*/ 90252 h 6868822"/>
              <a:gd name="connsiteX1" fmla="*/ 6010241 w 6321342"/>
              <a:gd name="connsiteY1" fmla="*/ 0 h 6868822"/>
              <a:gd name="connsiteX2" fmla="*/ 6240177 w 6321342"/>
              <a:gd name="connsiteY2" fmla="*/ 2042695 h 6868822"/>
              <a:gd name="connsiteX3" fmla="*/ 6074410 w 6321342"/>
              <a:gd name="connsiteY3" fmla="*/ 6868694 h 6868822"/>
              <a:gd name="connsiteX4" fmla="*/ 1736306 w 6321342"/>
              <a:gd name="connsiteY4" fmla="*/ 6868822 h 6868822"/>
              <a:gd name="connsiteX5" fmla="*/ 0 w 6321342"/>
              <a:gd name="connsiteY5" fmla="*/ 90252 h 6868822"/>
              <a:gd name="connsiteX0" fmla="*/ 0 w 6623000"/>
              <a:gd name="connsiteY0" fmla="*/ 14838 h 6868822"/>
              <a:gd name="connsiteX1" fmla="*/ 6311899 w 6623000"/>
              <a:gd name="connsiteY1" fmla="*/ 0 h 6868822"/>
              <a:gd name="connsiteX2" fmla="*/ 6541835 w 6623000"/>
              <a:gd name="connsiteY2" fmla="*/ 2042695 h 6868822"/>
              <a:gd name="connsiteX3" fmla="*/ 6376068 w 6623000"/>
              <a:gd name="connsiteY3" fmla="*/ 6868694 h 6868822"/>
              <a:gd name="connsiteX4" fmla="*/ 2037964 w 6623000"/>
              <a:gd name="connsiteY4" fmla="*/ 6868822 h 6868822"/>
              <a:gd name="connsiteX5" fmla="*/ 0 w 6623000"/>
              <a:gd name="connsiteY5" fmla="*/ 14838 h 6868822"/>
              <a:gd name="connsiteX0" fmla="*/ 0 w 6623000"/>
              <a:gd name="connsiteY0" fmla="*/ 14838 h 6878249"/>
              <a:gd name="connsiteX1" fmla="*/ 6311899 w 6623000"/>
              <a:gd name="connsiteY1" fmla="*/ 0 h 6878249"/>
              <a:gd name="connsiteX2" fmla="*/ 6541835 w 6623000"/>
              <a:gd name="connsiteY2" fmla="*/ 2042695 h 6878249"/>
              <a:gd name="connsiteX3" fmla="*/ 6376068 w 6623000"/>
              <a:gd name="connsiteY3" fmla="*/ 6868694 h 6878249"/>
              <a:gd name="connsiteX4" fmla="*/ 1775 w 6623000"/>
              <a:gd name="connsiteY4" fmla="*/ 6878249 h 6878249"/>
              <a:gd name="connsiteX5" fmla="*/ 0 w 6623000"/>
              <a:gd name="connsiteY5" fmla="*/ 14838 h 6878249"/>
              <a:gd name="connsiteX0" fmla="*/ 0 w 6623000"/>
              <a:gd name="connsiteY0" fmla="*/ 5411 h 6878249"/>
              <a:gd name="connsiteX1" fmla="*/ 6311899 w 6623000"/>
              <a:gd name="connsiteY1" fmla="*/ 0 h 6878249"/>
              <a:gd name="connsiteX2" fmla="*/ 6541835 w 6623000"/>
              <a:gd name="connsiteY2" fmla="*/ 2042695 h 6878249"/>
              <a:gd name="connsiteX3" fmla="*/ 6376068 w 6623000"/>
              <a:gd name="connsiteY3" fmla="*/ 6868694 h 6878249"/>
              <a:gd name="connsiteX4" fmla="*/ 1775 w 6623000"/>
              <a:gd name="connsiteY4" fmla="*/ 6878249 h 6878249"/>
              <a:gd name="connsiteX5" fmla="*/ 0 w 6623000"/>
              <a:gd name="connsiteY5" fmla="*/ 5411 h 6878249"/>
              <a:gd name="connsiteX0" fmla="*/ 0 w 6623000"/>
              <a:gd name="connsiteY0" fmla="*/ 5411 h 6868846"/>
              <a:gd name="connsiteX1" fmla="*/ 6311899 w 6623000"/>
              <a:gd name="connsiteY1" fmla="*/ 0 h 6868846"/>
              <a:gd name="connsiteX2" fmla="*/ 6541835 w 6623000"/>
              <a:gd name="connsiteY2" fmla="*/ 2042695 h 6868846"/>
              <a:gd name="connsiteX3" fmla="*/ 6376068 w 6623000"/>
              <a:gd name="connsiteY3" fmla="*/ 6868694 h 6868846"/>
              <a:gd name="connsiteX4" fmla="*/ 1775 w 6623000"/>
              <a:gd name="connsiteY4" fmla="*/ 6868846 h 6868846"/>
              <a:gd name="connsiteX5" fmla="*/ 0 w 6623000"/>
              <a:gd name="connsiteY5" fmla="*/ 5411 h 6868846"/>
              <a:gd name="connsiteX0" fmla="*/ 8249 w 6631249"/>
              <a:gd name="connsiteY0" fmla="*/ 5411 h 6868694"/>
              <a:gd name="connsiteX1" fmla="*/ 6320148 w 6631249"/>
              <a:gd name="connsiteY1" fmla="*/ 0 h 6868694"/>
              <a:gd name="connsiteX2" fmla="*/ 6550084 w 6631249"/>
              <a:gd name="connsiteY2" fmla="*/ 2042695 h 6868694"/>
              <a:gd name="connsiteX3" fmla="*/ 6384317 w 6631249"/>
              <a:gd name="connsiteY3" fmla="*/ 6868694 h 6868694"/>
              <a:gd name="connsiteX4" fmla="*/ 598 w 6631249"/>
              <a:gd name="connsiteY4" fmla="*/ 6850035 h 6868694"/>
              <a:gd name="connsiteX5" fmla="*/ 8249 w 6631249"/>
              <a:gd name="connsiteY5" fmla="*/ 5411 h 6868694"/>
              <a:gd name="connsiteX0" fmla="*/ 0 w 6623000"/>
              <a:gd name="connsiteY0" fmla="*/ 5411 h 6868694"/>
              <a:gd name="connsiteX1" fmla="*/ 6311899 w 6623000"/>
              <a:gd name="connsiteY1" fmla="*/ 0 h 6868694"/>
              <a:gd name="connsiteX2" fmla="*/ 6541835 w 6623000"/>
              <a:gd name="connsiteY2" fmla="*/ 2042695 h 6868694"/>
              <a:gd name="connsiteX3" fmla="*/ 6376068 w 6623000"/>
              <a:gd name="connsiteY3" fmla="*/ 6868694 h 6868694"/>
              <a:gd name="connsiteX4" fmla="*/ 1776 w 6623000"/>
              <a:gd name="connsiteY4" fmla="*/ 6859441 h 6868694"/>
              <a:gd name="connsiteX5" fmla="*/ 0 w 6623000"/>
              <a:gd name="connsiteY5" fmla="*/ 5411 h 6868694"/>
              <a:gd name="connsiteX0" fmla="*/ 0 w 6623000"/>
              <a:gd name="connsiteY0" fmla="*/ 5411 h 6868694"/>
              <a:gd name="connsiteX1" fmla="*/ 6311899 w 6623000"/>
              <a:gd name="connsiteY1" fmla="*/ 0 h 6868694"/>
              <a:gd name="connsiteX2" fmla="*/ 6541835 w 6623000"/>
              <a:gd name="connsiteY2" fmla="*/ 2042695 h 6868694"/>
              <a:gd name="connsiteX3" fmla="*/ 6376068 w 6623000"/>
              <a:gd name="connsiteY3" fmla="*/ 6868694 h 6868694"/>
              <a:gd name="connsiteX4" fmla="*/ 1776 w 6623000"/>
              <a:gd name="connsiteY4" fmla="*/ 6859441 h 6868694"/>
              <a:gd name="connsiteX5" fmla="*/ 0 w 6623000"/>
              <a:gd name="connsiteY5" fmla="*/ 5411 h 6868694"/>
              <a:gd name="connsiteX0" fmla="*/ 0 w 6623000"/>
              <a:gd name="connsiteY0" fmla="*/ 0 h 6872675"/>
              <a:gd name="connsiteX1" fmla="*/ 6311899 w 6623000"/>
              <a:gd name="connsiteY1" fmla="*/ 3981 h 6872675"/>
              <a:gd name="connsiteX2" fmla="*/ 6541835 w 6623000"/>
              <a:gd name="connsiteY2" fmla="*/ 2046676 h 6872675"/>
              <a:gd name="connsiteX3" fmla="*/ 6376068 w 6623000"/>
              <a:gd name="connsiteY3" fmla="*/ 6872675 h 6872675"/>
              <a:gd name="connsiteX4" fmla="*/ 1776 w 6623000"/>
              <a:gd name="connsiteY4" fmla="*/ 6863422 h 6872675"/>
              <a:gd name="connsiteX5" fmla="*/ 0 w 6623000"/>
              <a:gd name="connsiteY5" fmla="*/ 0 h 6872675"/>
              <a:gd name="connsiteX0" fmla="*/ 0 w 6623000"/>
              <a:gd name="connsiteY0" fmla="*/ 0 h 6872675"/>
              <a:gd name="connsiteX1" fmla="*/ 6311899 w 6623000"/>
              <a:gd name="connsiteY1" fmla="*/ 3981 h 6872675"/>
              <a:gd name="connsiteX2" fmla="*/ 6541835 w 6623000"/>
              <a:gd name="connsiteY2" fmla="*/ 2046676 h 6872675"/>
              <a:gd name="connsiteX3" fmla="*/ 6376068 w 6623000"/>
              <a:gd name="connsiteY3" fmla="*/ 6872675 h 6872675"/>
              <a:gd name="connsiteX4" fmla="*/ 1776 w 6623000"/>
              <a:gd name="connsiteY4" fmla="*/ 6869526 h 6872675"/>
              <a:gd name="connsiteX5" fmla="*/ 0 w 6623000"/>
              <a:gd name="connsiteY5" fmla="*/ 0 h 687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3000" h="6872675">
                <a:moveTo>
                  <a:pt x="0" y="0"/>
                </a:moveTo>
                <a:lnTo>
                  <a:pt x="6311899" y="3981"/>
                </a:lnTo>
                <a:cubicBezTo>
                  <a:pt x="6465191" y="517328"/>
                  <a:pt x="6768207" y="1084150"/>
                  <a:pt x="6541835" y="2046676"/>
                </a:cubicBezTo>
                <a:cubicBezTo>
                  <a:pt x="5645260" y="5327286"/>
                  <a:pt x="6026707" y="5319264"/>
                  <a:pt x="6376068" y="6872675"/>
                </a:cubicBezTo>
                <a:lnTo>
                  <a:pt x="1776" y="6869526"/>
                </a:lnTo>
                <a:cubicBezTo>
                  <a:pt x="-1958" y="4581722"/>
                  <a:pt x="3734" y="2287804"/>
                  <a:pt x="0" y="0"/>
                </a:cubicBezTo>
                <a:close/>
              </a:path>
            </a:pathLst>
          </a:custGeom>
          <a:solidFill>
            <a:schemeClr val="accent2"/>
          </a:solidFill>
        </p:spPr>
        <p:txBody>
          <a:bodyPr vert="horz" anchor="ctr" anchorCtr="0"/>
          <a:lstStyle>
            <a:lvl1pPr marL="0" indent="0" algn="ctr" defTabSz="914400" rtl="0" eaLnBrk="1" latinLnBrk="0" hangingPunct="1">
              <a:spcBef>
                <a:spcPts val="1800"/>
              </a:spcBef>
              <a:buClr>
                <a:schemeClr val="accent1"/>
              </a:buClr>
              <a:buFont typeface="Arial" pitchFamily="34" charset="0"/>
              <a:buNone/>
              <a:defRPr sz="3200" kern="1200" baseline="0">
                <a:solidFill>
                  <a:schemeClr val="bg2"/>
                </a:solidFill>
                <a:latin typeface="+mn-lt"/>
                <a:ea typeface="+mn-ea"/>
                <a:cs typeface="+mn-cs"/>
              </a:defRPr>
            </a:lvl1pPr>
            <a:lvl2pPr marL="457200" indent="0" algn="l" defTabSz="914400" rtl="0" eaLnBrk="1" latinLnBrk="0" hangingPunct="1">
              <a:spcBef>
                <a:spcPts val="300"/>
              </a:spcBef>
              <a:buClr>
                <a:schemeClr val="accent1"/>
              </a:buClr>
              <a:buFont typeface="Arial" pitchFamily="34" charset="0"/>
              <a:buNone/>
              <a:defRPr sz="2800" kern="1200">
                <a:solidFill>
                  <a:schemeClr val="bg2"/>
                </a:solidFill>
                <a:latin typeface="+mn-lt"/>
                <a:ea typeface="+mn-ea"/>
                <a:cs typeface="+mn-cs"/>
              </a:defRPr>
            </a:lvl2pPr>
            <a:lvl3pPr marL="914400" indent="0" algn="l" defTabSz="914400" rtl="0" eaLnBrk="1" latinLnBrk="0" hangingPunct="1">
              <a:spcBef>
                <a:spcPts val="300"/>
              </a:spcBef>
              <a:buClr>
                <a:schemeClr val="accent1"/>
              </a:buClr>
              <a:buFont typeface="Arial" pitchFamily="34" charset="0"/>
              <a:buNone/>
              <a:defRPr sz="2400" kern="1200">
                <a:solidFill>
                  <a:schemeClr val="bg2"/>
                </a:solidFill>
                <a:latin typeface="+mn-lt"/>
                <a:ea typeface="+mn-ea"/>
                <a:cs typeface="+mn-cs"/>
              </a:defRPr>
            </a:lvl3pPr>
            <a:lvl4pPr marL="1371600" indent="0" algn="l" defTabSz="914400" rtl="0" eaLnBrk="1" latinLnBrk="0" hangingPunct="1">
              <a:spcBef>
                <a:spcPts val="300"/>
              </a:spcBef>
              <a:buClr>
                <a:schemeClr val="accent1"/>
              </a:buClr>
              <a:buFont typeface="Arial" pitchFamily="34" charset="0"/>
              <a:buNone/>
              <a:defRPr sz="2000" kern="1200">
                <a:solidFill>
                  <a:schemeClr val="bg2"/>
                </a:solidFill>
                <a:latin typeface="+mn-lt"/>
                <a:ea typeface="+mn-ea"/>
                <a:cs typeface="+mn-cs"/>
              </a:defRPr>
            </a:lvl4pPr>
            <a:lvl5pPr marL="1828800" indent="0" algn="l" defTabSz="914400" rtl="0" eaLnBrk="1" latinLnBrk="0" hangingPunct="1">
              <a:spcBef>
                <a:spcPct val="20000"/>
              </a:spcBef>
              <a:buClr>
                <a:schemeClr val="accent1"/>
              </a:buClr>
              <a:buFont typeface="Arial" pitchFamily="34" charset="0"/>
              <a:buNone/>
              <a:defRPr sz="2000" kern="1200">
                <a:solidFill>
                  <a:schemeClr val="bg2"/>
                </a:solidFill>
                <a:latin typeface="+mn-lt"/>
                <a:ea typeface="+mn-ea"/>
                <a:cs typeface="+mn-cs"/>
              </a:defRPr>
            </a:lvl5pPr>
            <a:lvl6pPr marL="22860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2000" kern="1200">
                <a:solidFill>
                  <a:schemeClr val="tx1"/>
                </a:solidFill>
                <a:latin typeface="+mn-lt"/>
                <a:ea typeface="+mn-ea"/>
                <a:cs typeface="+mn-cs"/>
              </a:defRPr>
            </a:lvl9pPr>
          </a:lstStyle>
          <a:p>
            <a:endParaRPr lang="sv-SE" dirty="0"/>
          </a:p>
        </p:txBody>
      </p:sp>
      <p:sp>
        <p:nvSpPr>
          <p:cNvPr id="2" name="Rubrik 1"/>
          <p:cNvSpPr>
            <a:spLocks noGrp="1"/>
          </p:cNvSpPr>
          <p:nvPr>
            <p:ph type="ctrTitle" hasCustomPrompt="1"/>
          </p:nvPr>
        </p:nvSpPr>
        <p:spPr>
          <a:xfrm>
            <a:off x="1055688" y="2564904"/>
            <a:ext cx="4740848" cy="1368152"/>
          </a:xfrm>
        </p:spPr>
        <p:txBody>
          <a:bodyPr anchor="t" anchorCtr="0"/>
          <a:lstStyle>
            <a:lvl1pPr>
              <a:lnSpc>
                <a:spcPct val="100000"/>
              </a:lnSpc>
              <a:defRPr sz="8000" b="0">
                <a:solidFill>
                  <a:schemeClr val="bg1"/>
                </a:solidFill>
              </a:defRPr>
            </a:lvl1pPr>
          </a:lstStyle>
          <a:p>
            <a:r>
              <a:rPr lang="sv-SE" dirty="0"/>
              <a:t>Rubrik</a:t>
            </a:r>
          </a:p>
        </p:txBody>
      </p:sp>
      <p:pic>
        <p:nvPicPr>
          <p:cNvPr id="10" name="Bildobjekt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80364" y="2736000"/>
            <a:ext cx="1408060" cy="1651880"/>
          </a:xfrm>
          <a:prstGeom prst="rect">
            <a:avLst/>
          </a:prstGeom>
        </p:spPr>
      </p:pic>
      <p:sp>
        <p:nvSpPr>
          <p:cNvPr id="5" name="Platshållare för text 3"/>
          <p:cNvSpPr>
            <a:spLocks noGrp="1"/>
          </p:cNvSpPr>
          <p:nvPr>
            <p:ph type="body" sz="quarter" idx="11" hasCustomPrompt="1"/>
          </p:nvPr>
        </p:nvSpPr>
        <p:spPr>
          <a:xfrm>
            <a:off x="6473371" y="5326743"/>
            <a:ext cx="2401888" cy="384402"/>
          </a:xfrm>
        </p:spPr>
        <p:txBody>
          <a:bodyPr anchor="b">
            <a:normAutofit/>
          </a:bodyPr>
          <a:lstStyle>
            <a:lvl1pPr marL="0" indent="0" algn="ctr">
              <a:buNone/>
              <a:defRPr sz="1200" b="1"/>
            </a:lvl1pPr>
          </a:lstStyle>
          <a:p>
            <a:pPr lvl="0"/>
            <a:r>
              <a:rPr lang="sv-SE"/>
              <a:t>Namn</a:t>
            </a:r>
            <a:endParaRPr lang="sv-SE" dirty="0"/>
          </a:p>
        </p:txBody>
      </p:sp>
      <p:sp>
        <p:nvSpPr>
          <p:cNvPr id="6" name="Platshållare för text 3"/>
          <p:cNvSpPr>
            <a:spLocks noGrp="1"/>
          </p:cNvSpPr>
          <p:nvPr>
            <p:ph type="body" sz="quarter" idx="12" hasCustomPrompt="1"/>
          </p:nvPr>
        </p:nvSpPr>
        <p:spPr>
          <a:xfrm>
            <a:off x="6473371" y="5733144"/>
            <a:ext cx="2401888" cy="210456"/>
          </a:xfrm>
        </p:spPr>
        <p:txBody>
          <a:bodyPr anchor="t">
            <a:normAutofit/>
          </a:bodyPr>
          <a:lstStyle>
            <a:lvl1pPr marL="0" indent="0" algn="ctr">
              <a:buNone/>
              <a:defRPr sz="1200" b="0" i="1"/>
            </a:lvl1pPr>
          </a:lstStyle>
          <a:p>
            <a:pPr lvl="0"/>
            <a:r>
              <a:rPr lang="sv-SE"/>
              <a:t>Titel</a:t>
            </a:r>
            <a:endParaRPr lang="sv-SE" dirty="0"/>
          </a:p>
        </p:txBody>
      </p:sp>
      <p:sp>
        <p:nvSpPr>
          <p:cNvPr id="8" name="Platshållare för text 3"/>
          <p:cNvSpPr>
            <a:spLocks noGrp="1"/>
          </p:cNvSpPr>
          <p:nvPr>
            <p:ph type="body" sz="quarter" idx="13" hasCustomPrompt="1"/>
          </p:nvPr>
        </p:nvSpPr>
        <p:spPr>
          <a:xfrm>
            <a:off x="6473371" y="6064830"/>
            <a:ext cx="2401888" cy="219856"/>
          </a:xfrm>
        </p:spPr>
        <p:txBody>
          <a:bodyPr anchor="t">
            <a:normAutofit/>
          </a:bodyPr>
          <a:lstStyle>
            <a:lvl1pPr marL="0" indent="0" algn="ctr">
              <a:buNone/>
              <a:defRPr sz="1200" b="0" i="0"/>
            </a:lvl1pPr>
          </a:lstStyle>
          <a:p>
            <a:pPr lvl="0"/>
            <a:r>
              <a:rPr lang="sv-SE"/>
              <a:t>E-postadress</a:t>
            </a:r>
            <a:endParaRPr lang="sv-SE" dirty="0"/>
          </a:p>
        </p:txBody>
      </p:sp>
    </p:spTree>
    <p:extLst>
      <p:ext uri="{BB962C8B-B14F-4D97-AF65-F5344CB8AC3E}">
        <p14:creationId xmlns:p14="http://schemas.microsoft.com/office/powerpoint/2010/main" val="542937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p:txBody>
          <a:bodyPr/>
          <a:lstStyle/>
          <a:p>
            <a:pPr lvl="0"/>
            <a:r>
              <a:rPr lang="sv-SE"/>
              <a:t>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datum 3"/>
          <p:cNvSpPr>
            <a:spLocks noGrp="1"/>
          </p:cNvSpPr>
          <p:nvPr>
            <p:ph type="dt" sz="half" idx="10"/>
          </p:nvPr>
        </p:nvSpPr>
        <p:spPr/>
        <p:txBody>
          <a:bodyPr/>
          <a:lstStyle/>
          <a:p>
            <a:r>
              <a:rPr lang="sv-SE"/>
              <a:t>2017-11-09</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51E8AE00-2E52-4649-87E2-19B12589FB06}" type="slidenum">
              <a:rPr lang="sv-SE" smtClean="0"/>
              <a:t>‹#›</a:t>
            </a:fld>
            <a:endParaRPr lang="sv-SE" dirty="0"/>
          </a:p>
        </p:txBody>
      </p:sp>
      <p:sp>
        <p:nvSpPr>
          <p:cNvPr id="8" name="Rubrik 7"/>
          <p:cNvSpPr>
            <a:spLocks noGrp="1"/>
          </p:cNvSpPr>
          <p:nvPr>
            <p:ph type="title"/>
          </p:nvPr>
        </p:nvSpPr>
        <p:spPr/>
        <p:txBody>
          <a:bodyPr/>
          <a:lstStyle/>
          <a:p>
            <a:r>
              <a:rPr lang="sv-SE"/>
              <a:t>Click to edit Master title style</a:t>
            </a:r>
            <a:endParaRPr lang="sv-SE" dirty="0"/>
          </a:p>
        </p:txBody>
      </p:sp>
    </p:spTree>
    <p:extLst>
      <p:ext uri="{BB962C8B-B14F-4D97-AF65-F5344CB8AC3E}">
        <p14:creationId xmlns:p14="http://schemas.microsoft.com/office/powerpoint/2010/main" val="3781287203"/>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vå innehållsdelar">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43608" y="2132857"/>
            <a:ext cx="3384376" cy="3672408"/>
          </a:xfrm>
        </p:spPr>
        <p:txBody>
          <a:bodyPr/>
          <a:lstStyle/>
          <a:p>
            <a:pPr lvl="0"/>
            <a:r>
              <a:rPr lang="sv-SE"/>
              <a:t>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datum 3"/>
          <p:cNvSpPr>
            <a:spLocks noGrp="1"/>
          </p:cNvSpPr>
          <p:nvPr>
            <p:ph type="dt" sz="half" idx="10"/>
          </p:nvPr>
        </p:nvSpPr>
        <p:spPr/>
        <p:txBody>
          <a:bodyPr/>
          <a:lstStyle/>
          <a:p>
            <a:r>
              <a:rPr lang="sv-SE"/>
              <a:t>2017-11-09</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51E8AE00-2E52-4649-87E2-19B12589FB06}" type="slidenum">
              <a:rPr lang="sv-SE" smtClean="0"/>
              <a:t>‹#›</a:t>
            </a:fld>
            <a:endParaRPr lang="sv-SE" dirty="0"/>
          </a:p>
        </p:txBody>
      </p:sp>
      <p:sp>
        <p:nvSpPr>
          <p:cNvPr id="8" name="Platshållare för innehåll 2"/>
          <p:cNvSpPr>
            <a:spLocks noGrp="1"/>
          </p:cNvSpPr>
          <p:nvPr>
            <p:ph idx="13"/>
          </p:nvPr>
        </p:nvSpPr>
        <p:spPr>
          <a:xfrm>
            <a:off x="4715624" y="2132857"/>
            <a:ext cx="3384376" cy="3672408"/>
          </a:xfrm>
        </p:spPr>
        <p:txBody>
          <a:bodyPr/>
          <a:lstStyle/>
          <a:p>
            <a:pPr lvl="0"/>
            <a:r>
              <a:rPr lang="sv-SE"/>
              <a:t>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9" name="Rubrik 8"/>
          <p:cNvSpPr>
            <a:spLocks noGrp="1"/>
          </p:cNvSpPr>
          <p:nvPr>
            <p:ph type="title"/>
          </p:nvPr>
        </p:nvSpPr>
        <p:spPr/>
        <p:txBody>
          <a:bodyPr/>
          <a:lstStyle/>
          <a:p>
            <a:r>
              <a:rPr lang="sv-SE"/>
              <a:t>Click to edit Master title style</a:t>
            </a:r>
            <a:endParaRPr lang="sv-SE" dirty="0"/>
          </a:p>
        </p:txBody>
      </p:sp>
    </p:spTree>
    <p:extLst>
      <p:ext uri="{BB962C8B-B14F-4D97-AF65-F5344CB8AC3E}">
        <p14:creationId xmlns:p14="http://schemas.microsoft.com/office/powerpoint/2010/main" val="519514178"/>
      </p:ext>
    </p:extLst>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ast rubrik">
    <p:spTree>
      <p:nvGrpSpPr>
        <p:cNvPr id="1" name=""/>
        <p:cNvGrpSpPr/>
        <p:nvPr/>
      </p:nvGrpSpPr>
      <p:grpSpPr>
        <a:xfrm>
          <a:off x="0" y="0"/>
          <a:ext cx="0" cy="0"/>
          <a:chOff x="0" y="0"/>
          <a:chExt cx="0" cy="0"/>
        </a:xfrm>
      </p:grpSpPr>
      <p:sp>
        <p:nvSpPr>
          <p:cNvPr id="3" name="Platshållare för datum 2"/>
          <p:cNvSpPr>
            <a:spLocks noGrp="1"/>
          </p:cNvSpPr>
          <p:nvPr>
            <p:ph type="dt" sz="half" idx="10"/>
          </p:nvPr>
        </p:nvSpPr>
        <p:spPr/>
        <p:txBody>
          <a:bodyPr/>
          <a:lstStyle/>
          <a:p>
            <a:r>
              <a:rPr lang="sv-SE"/>
              <a:t>2017-11-09</a:t>
            </a:r>
            <a:endParaRPr lang="sv-SE" dirty="0"/>
          </a:p>
        </p:txBody>
      </p:sp>
      <p:sp>
        <p:nvSpPr>
          <p:cNvPr id="4" name="Platshållare för sidfot 3"/>
          <p:cNvSpPr>
            <a:spLocks noGrp="1"/>
          </p:cNvSpPr>
          <p:nvPr>
            <p:ph type="ftr" sz="quarter" idx="11"/>
          </p:nvPr>
        </p:nvSpPr>
        <p:spPr/>
        <p:txBody>
          <a:bodyPr/>
          <a:lstStyle/>
          <a:p>
            <a:endParaRPr lang="sv-SE" dirty="0"/>
          </a:p>
        </p:txBody>
      </p:sp>
      <p:sp>
        <p:nvSpPr>
          <p:cNvPr id="5" name="Platshållare för bildnummer 4"/>
          <p:cNvSpPr>
            <a:spLocks noGrp="1"/>
          </p:cNvSpPr>
          <p:nvPr>
            <p:ph type="sldNum" sz="quarter" idx="12"/>
          </p:nvPr>
        </p:nvSpPr>
        <p:spPr/>
        <p:txBody>
          <a:bodyPr/>
          <a:lstStyle/>
          <a:p>
            <a:fld id="{51E8AE00-2E52-4649-87E2-19B12589FB06}" type="slidenum">
              <a:rPr lang="sv-SE" smtClean="0"/>
              <a:t>‹#›</a:t>
            </a:fld>
            <a:endParaRPr lang="sv-SE" dirty="0"/>
          </a:p>
        </p:txBody>
      </p:sp>
      <p:sp>
        <p:nvSpPr>
          <p:cNvPr id="6" name="Rubrik 5"/>
          <p:cNvSpPr>
            <a:spLocks noGrp="1"/>
          </p:cNvSpPr>
          <p:nvPr>
            <p:ph type="title"/>
          </p:nvPr>
        </p:nvSpPr>
        <p:spPr/>
        <p:txBody>
          <a:bodyPr/>
          <a:lstStyle/>
          <a:p>
            <a:r>
              <a:rPr lang="sv-SE"/>
              <a:t>Click to edit Master title style</a:t>
            </a:r>
            <a:endParaRPr lang="sv-SE" dirty="0"/>
          </a:p>
        </p:txBody>
      </p:sp>
    </p:spTree>
    <p:extLst>
      <p:ext uri="{BB962C8B-B14F-4D97-AF65-F5344CB8AC3E}">
        <p14:creationId xmlns:p14="http://schemas.microsoft.com/office/powerpoint/2010/main" val="2020870634"/>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r>
              <a:rPr lang="sv-SE"/>
              <a:t>2017-11-09</a:t>
            </a:r>
            <a:endParaRPr lang="sv-SE" dirty="0"/>
          </a:p>
        </p:txBody>
      </p:sp>
      <p:sp>
        <p:nvSpPr>
          <p:cNvPr id="3" name="Platshållare för sidfot 2"/>
          <p:cNvSpPr>
            <a:spLocks noGrp="1"/>
          </p:cNvSpPr>
          <p:nvPr>
            <p:ph type="ftr" sz="quarter" idx="11"/>
          </p:nvPr>
        </p:nvSpPr>
        <p:spPr/>
        <p:txBody>
          <a:bodyPr/>
          <a:lstStyle/>
          <a:p>
            <a:endParaRPr lang="sv-SE" dirty="0"/>
          </a:p>
        </p:txBody>
      </p:sp>
      <p:sp>
        <p:nvSpPr>
          <p:cNvPr id="4" name="Platshållare för bildnummer 3"/>
          <p:cNvSpPr>
            <a:spLocks noGrp="1"/>
          </p:cNvSpPr>
          <p:nvPr>
            <p:ph type="sldNum" sz="quarter" idx="12"/>
          </p:nvPr>
        </p:nvSpPr>
        <p:spPr/>
        <p:txBody>
          <a:bodyPr/>
          <a:lstStyle/>
          <a:p>
            <a:fld id="{51E8AE00-2E52-4649-87E2-19B12589FB06}" type="slidenum">
              <a:rPr lang="sv-SE" smtClean="0"/>
              <a:t>‹#›</a:t>
            </a:fld>
            <a:endParaRPr lang="sv-SE" dirty="0"/>
          </a:p>
        </p:txBody>
      </p:sp>
    </p:spTree>
    <p:extLst>
      <p:ext uri="{BB962C8B-B14F-4D97-AF65-F5344CB8AC3E}">
        <p14:creationId xmlns:p14="http://schemas.microsoft.com/office/powerpoint/2010/main" val="159964788"/>
      </p:ext>
    </p:extLst>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och en bild">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43608" y="2132857"/>
            <a:ext cx="3384376" cy="3672408"/>
          </a:xfrm>
        </p:spPr>
        <p:txBody>
          <a:bodyPr/>
          <a:lstStyle/>
          <a:p>
            <a:pPr lvl="0"/>
            <a:r>
              <a:rPr lang="sv-SE"/>
              <a:t>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datum 3"/>
          <p:cNvSpPr>
            <a:spLocks noGrp="1"/>
          </p:cNvSpPr>
          <p:nvPr>
            <p:ph type="dt" sz="half" idx="10"/>
          </p:nvPr>
        </p:nvSpPr>
        <p:spPr/>
        <p:txBody>
          <a:bodyPr/>
          <a:lstStyle/>
          <a:p>
            <a:r>
              <a:rPr lang="sv-SE"/>
              <a:t>2017-11-09</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51E8AE00-2E52-4649-87E2-19B12589FB06}" type="slidenum">
              <a:rPr lang="sv-SE" smtClean="0"/>
              <a:t>‹#›</a:t>
            </a:fld>
            <a:endParaRPr lang="sv-SE" dirty="0"/>
          </a:p>
        </p:txBody>
      </p:sp>
      <p:sp>
        <p:nvSpPr>
          <p:cNvPr id="10" name="Platshållare för bild 9"/>
          <p:cNvSpPr>
            <a:spLocks noGrp="1"/>
          </p:cNvSpPr>
          <p:nvPr>
            <p:ph type="pic" sz="quarter" idx="13"/>
          </p:nvPr>
        </p:nvSpPr>
        <p:spPr>
          <a:xfrm>
            <a:off x="4885981" y="2175832"/>
            <a:ext cx="3430932" cy="2313542"/>
          </a:xfrm>
          <a:prstGeom prst="roundRect">
            <a:avLst>
              <a:gd name="adj" fmla="val 6684"/>
            </a:avLst>
          </a:prstGeom>
          <a:solidFill>
            <a:schemeClr val="accent2">
              <a:lumMod val="20000"/>
              <a:lumOff val="80000"/>
            </a:schemeClr>
          </a:solidFill>
        </p:spPr>
        <p:txBody>
          <a:bodyPr anchor="ctr" anchorCtr="0"/>
          <a:lstStyle>
            <a:lvl1pPr marL="0" indent="0" algn="ctr">
              <a:buFontTx/>
              <a:buNone/>
              <a:defRPr/>
            </a:lvl1pPr>
          </a:lstStyle>
          <a:p>
            <a:r>
              <a:rPr lang="sv-SE"/>
              <a:t>Click icon to add picture</a:t>
            </a:r>
            <a:endParaRPr lang="sv-SE" dirty="0"/>
          </a:p>
        </p:txBody>
      </p:sp>
      <p:sp>
        <p:nvSpPr>
          <p:cNvPr id="11" name="Rubrik 10"/>
          <p:cNvSpPr>
            <a:spLocks noGrp="1"/>
          </p:cNvSpPr>
          <p:nvPr>
            <p:ph type="title"/>
          </p:nvPr>
        </p:nvSpPr>
        <p:spPr/>
        <p:txBody>
          <a:bodyPr/>
          <a:lstStyle/>
          <a:p>
            <a:r>
              <a:rPr lang="sv-SE"/>
              <a:t>Click to edit Master title style</a:t>
            </a:r>
            <a:endParaRPr lang="sv-SE" dirty="0"/>
          </a:p>
        </p:txBody>
      </p:sp>
    </p:spTree>
    <p:extLst>
      <p:ext uri="{BB962C8B-B14F-4D97-AF65-F5344CB8AC3E}">
        <p14:creationId xmlns:p14="http://schemas.microsoft.com/office/powerpoint/2010/main" val="4213009259"/>
      </p:ext>
    </p:extLst>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och två bilder">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043608" y="2132857"/>
            <a:ext cx="3384376" cy="3672408"/>
          </a:xfrm>
        </p:spPr>
        <p:txBody>
          <a:bodyPr/>
          <a:lstStyle/>
          <a:p>
            <a:pPr lvl="0"/>
            <a:r>
              <a:rPr lang="sv-SE"/>
              <a:t>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datum 3"/>
          <p:cNvSpPr>
            <a:spLocks noGrp="1"/>
          </p:cNvSpPr>
          <p:nvPr>
            <p:ph type="dt" sz="half" idx="10"/>
          </p:nvPr>
        </p:nvSpPr>
        <p:spPr/>
        <p:txBody>
          <a:bodyPr/>
          <a:lstStyle/>
          <a:p>
            <a:r>
              <a:rPr lang="sv-SE"/>
              <a:t>2017-11-09</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51E8AE00-2E52-4649-87E2-19B12589FB06}" type="slidenum">
              <a:rPr lang="sv-SE" smtClean="0"/>
              <a:t>‹#›</a:t>
            </a:fld>
            <a:endParaRPr lang="sv-SE" dirty="0"/>
          </a:p>
        </p:txBody>
      </p:sp>
      <p:sp>
        <p:nvSpPr>
          <p:cNvPr id="10" name="Platshållare för bild 9"/>
          <p:cNvSpPr>
            <a:spLocks noGrp="1"/>
          </p:cNvSpPr>
          <p:nvPr>
            <p:ph type="pic" sz="quarter" idx="13"/>
          </p:nvPr>
        </p:nvSpPr>
        <p:spPr>
          <a:xfrm>
            <a:off x="4885981" y="764704"/>
            <a:ext cx="3430932" cy="2313542"/>
          </a:xfrm>
          <a:prstGeom prst="roundRect">
            <a:avLst>
              <a:gd name="adj" fmla="val 6684"/>
            </a:avLst>
          </a:prstGeom>
          <a:solidFill>
            <a:schemeClr val="accent2">
              <a:lumMod val="20000"/>
              <a:lumOff val="80000"/>
            </a:schemeClr>
          </a:solidFill>
        </p:spPr>
        <p:txBody>
          <a:bodyPr anchor="ctr" anchorCtr="0"/>
          <a:lstStyle>
            <a:lvl1pPr marL="0" indent="0" algn="ctr">
              <a:buFontTx/>
              <a:buNone/>
              <a:defRPr/>
            </a:lvl1pPr>
          </a:lstStyle>
          <a:p>
            <a:r>
              <a:rPr lang="sv-SE"/>
              <a:t>Click icon to add picture</a:t>
            </a:r>
            <a:endParaRPr lang="sv-SE" dirty="0"/>
          </a:p>
        </p:txBody>
      </p:sp>
      <p:sp>
        <p:nvSpPr>
          <p:cNvPr id="8" name="Rubrik 7"/>
          <p:cNvSpPr>
            <a:spLocks noGrp="1"/>
          </p:cNvSpPr>
          <p:nvPr>
            <p:ph type="title"/>
          </p:nvPr>
        </p:nvSpPr>
        <p:spPr>
          <a:xfrm>
            <a:off x="1055688" y="738000"/>
            <a:ext cx="3372296" cy="1322848"/>
          </a:xfrm>
        </p:spPr>
        <p:txBody>
          <a:bodyPr/>
          <a:lstStyle/>
          <a:p>
            <a:r>
              <a:rPr lang="sv-SE"/>
              <a:t>Click to edit Master title style</a:t>
            </a:r>
            <a:endParaRPr lang="sv-SE" dirty="0"/>
          </a:p>
        </p:txBody>
      </p:sp>
      <p:sp>
        <p:nvSpPr>
          <p:cNvPr id="11" name="Platshållare för bild 9"/>
          <p:cNvSpPr>
            <a:spLocks noGrp="1"/>
          </p:cNvSpPr>
          <p:nvPr>
            <p:ph type="pic" sz="quarter" idx="14"/>
          </p:nvPr>
        </p:nvSpPr>
        <p:spPr>
          <a:xfrm>
            <a:off x="4885981" y="3347706"/>
            <a:ext cx="3430932" cy="2313542"/>
          </a:xfrm>
          <a:prstGeom prst="roundRect">
            <a:avLst>
              <a:gd name="adj" fmla="val 6684"/>
            </a:avLst>
          </a:prstGeom>
          <a:solidFill>
            <a:schemeClr val="accent2">
              <a:lumMod val="20000"/>
              <a:lumOff val="80000"/>
            </a:schemeClr>
          </a:solidFill>
        </p:spPr>
        <p:txBody>
          <a:bodyPr anchor="ctr" anchorCtr="0"/>
          <a:lstStyle>
            <a:lvl1pPr marL="0" indent="0" algn="ctr">
              <a:buFontTx/>
              <a:buNone/>
              <a:defRPr/>
            </a:lvl1pPr>
          </a:lstStyle>
          <a:p>
            <a:r>
              <a:rPr lang="sv-SE"/>
              <a:t>Click icon to add picture</a:t>
            </a:r>
            <a:endParaRPr lang="sv-SE" dirty="0"/>
          </a:p>
        </p:txBody>
      </p:sp>
    </p:spTree>
    <p:extLst>
      <p:ext uri="{BB962C8B-B14F-4D97-AF65-F5344CB8AC3E}">
        <p14:creationId xmlns:p14="http://schemas.microsoft.com/office/powerpoint/2010/main" val="299257521"/>
      </p:ext>
    </p:extLst>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V">
    <p:spTree>
      <p:nvGrpSpPr>
        <p:cNvPr id="1" name=""/>
        <p:cNvGrpSpPr/>
        <p:nvPr/>
      </p:nvGrpSpPr>
      <p:grpSpPr>
        <a:xfrm>
          <a:off x="0" y="0"/>
          <a:ext cx="0" cy="0"/>
          <a:chOff x="0" y="0"/>
          <a:chExt cx="0" cy="0"/>
        </a:xfrm>
      </p:grpSpPr>
      <p:sp>
        <p:nvSpPr>
          <p:cNvPr id="13" name="Platshållare för text 12"/>
          <p:cNvSpPr>
            <a:spLocks noGrp="1"/>
          </p:cNvSpPr>
          <p:nvPr>
            <p:ph type="body" sz="quarter" idx="16" hasCustomPrompt="1"/>
          </p:nvPr>
        </p:nvSpPr>
        <p:spPr>
          <a:xfrm>
            <a:off x="1042988" y="2132857"/>
            <a:ext cx="3384000" cy="864000"/>
          </a:xfrm>
        </p:spPr>
        <p:txBody>
          <a:bodyPr>
            <a:noAutofit/>
          </a:bodyPr>
          <a:lstStyle>
            <a:lvl1pPr marL="0" indent="0">
              <a:spcBef>
                <a:spcPts val="0"/>
              </a:spcBef>
              <a:buFont typeface="Arial" pitchFamily="34" charset="0"/>
              <a:buNone/>
              <a:defRPr sz="1400" i="1" baseline="0"/>
            </a:lvl1pPr>
            <a:lvl2pPr marL="144000" indent="0">
              <a:buNone/>
              <a:defRPr sz="1400" i="1"/>
            </a:lvl2pPr>
            <a:lvl3pPr marL="324000" indent="0">
              <a:buNone/>
              <a:defRPr sz="1400" i="1"/>
            </a:lvl3pPr>
            <a:lvl4pPr marL="504000" indent="0">
              <a:buNone/>
              <a:defRPr sz="1400" i="1"/>
            </a:lvl4pPr>
            <a:lvl5pPr marL="684000" indent="0">
              <a:buNone/>
              <a:defRPr sz="1400" i="1"/>
            </a:lvl5pPr>
          </a:lstStyle>
          <a:p>
            <a:pPr lvl="0"/>
            <a:r>
              <a:rPr lang="sv-SE" dirty="0"/>
              <a:t>Kontaktuppgifter (</a:t>
            </a:r>
            <a:r>
              <a:rPr lang="sv-SE" dirty="0" err="1"/>
              <a:t>tel</a:t>
            </a:r>
            <a:r>
              <a:rPr lang="sv-SE" dirty="0"/>
              <a:t>, mobil, epost)</a:t>
            </a:r>
          </a:p>
        </p:txBody>
      </p:sp>
      <p:sp>
        <p:nvSpPr>
          <p:cNvPr id="4" name="Platshållare för datum 3"/>
          <p:cNvSpPr>
            <a:spLocks noGrp="1"/>
          </p:cNvSpPr>
          <p:nvPr>
            <p:ph type="dt" sz="half" idx="10"/>
          </p:nvPr>
        </p:nvSpPr>
        <p:spPr/>
        <p:txBody>
          <a:bodyPr/>
          <a:lstStyle/>
          <a:p>
            <a:r>
              <a:rPr lang="sv-SE"/>
              <a:t>2017-11-09</a:t>
            </a:r>
            <a:endParaRPr lang="sv-SE" dirty="0"/>
          </a:p>
        </p:txBody>
      </p:sp>
      <p:sp>
        <p:nvSpPr>
          <p:cNvPr id="5" name="Platshållare för sidfot 4"/>
          <p:cNvSpPr>
            <a:spLocks noGrp="1"/>
          </p:cNvSpPr>
          <p:nvPr>
            <p:ph type="ftr" sz="quarter" idx="11"/>
          </p:nvPr>
        </p:nvSpPr>
        <p:spPr/>
        <p:txBody>
          <a:bodyPr/>
          <a:lstStyle/>
          <a:p>
            <a:endParaRPr lang="sv-SE" dirty="0"/>
          </a:p>
        </p:txBody>
      </p:sp>
      <p:sp>
        <p:nvSpPr>
          <p:cNvPr id="6" name="Platshållare för bildnummer 5"/>
          <p:cNvSpPr>
            <a:spLocks noGrp="1"/>
          </p:cNvSpPr>
          <p:nvPr>
            <p:ph type="sldNum" sz="quarter" idx="12"/>
          </p:nvPr>
        </p:nvSpPr>
        <p:spPr/>
        <p:txBody>
          <a:bodyPr/>
          <a:lstStyle/>
          <a:p>
            <a:fld id="{51E8AE00-2E52-4649-87E2-19B12589FB06}" type="slidenum">
              <a:rPr lang="sv-SE" smtClean="0"/>
              <a:t>‹#›</a:t>
            </a:fld>
            <a:endParaRPr lang="sv-SE" dirty="0"/>
          </a:p>
        </p:txBody>
      </p:sp>
      <p:sp>
        <p:nvSpPr>
          <p:cNvPr id="10" name="Platshållare för bild 9"/>
          <p:cNvSpPr>
            <a:spLocks noGrp="1"/>
          </p:cNvSpPr>
          <p:nvPr>
            <p:ph type="pic" sz="quarter" idx="13"/>
          </p:nvPr>
        </p:nvSpPr>
        <p:spPr>
          <a:xfrm>
            <a:off x="5220073" y="2175832"/>
            <a:ext cx="3096343" cy="2981360"/>
          </a:xfrm>
          <a:prstGeom prst="roundRect">
            <a:avLst>
              <a:gd name="adj" fmla="val 6684"/>
            </a:avLst>
          </a:prstGeom>
          <a:solidFill>
            <a:schemeClr val="accent2">
              <a:lumMod val="20000"/>
              <a:lumOff val="80000"/>
            </a:schemeClr>
          </a:solidFill>
        </p:spPr>
        <p:txBody>
          <a:bodyPr anchor="ctr" anchorCtr="0"/>
          <a:lstStyle>
            <a:lvl1pPr marL="0" indent="0" algn="ctr">
              <a:buFontTx/>
              <a:buNone/>
              <a:defRPr/>
            </a:lvl1pPr>
          </a:lstStyle>
          <a:p>
            <a:r>
              <a:rPr lang="sv-SE"/>
              <a:t>Click icon to add picture</a:t>
            </a:r>
            <a:endParaRPr lang="sv-SE" dirty="0"/>
          </a:p>
        </p:txBody>
      </p:sp>
      <p:sp>
        <p:nvSpPr>
          <p:cNvPr id="11" name="Rubrik 10"/>
          <p:cNvSpPr>
            <a:spLocks noGrp="1"/>
          </p:cNvSpPr>
          <p:nvPr>
            <p:ph type="title"/>
          </p:nvPr>
        </p:nvSpPr>
        <p:spPr>
          <a:xfrm>
            <a:off x="1055688" y="738000"/>
            <a:ext cx="7044312" cy="458752"/>
          </a:xfrm>
        </p:spPr>
        <p:txBody>
          <a:bodyPr/>
          <a:lstStyle/>
          <a:p>
            <a:r>
              <a:rPr lang="sv-SE"/>
              <a:t>Click to edit Master title style</a:t>
            </a:r>
            <a:endParaRPr lang="sv-SE" dirty="0"/>
          </a:p>
        </p:txBody>
      </p:sp>
      <p:sp>
        <p:nvSpPr>
          <p:cNvPr id="8" name="Platshållare för text 7"/>
          <p:cNvSpPr>
            <a:spLocks noGrp="1"/>
          </p:cNvSpPr>
          <p:nvPr>
            <p:ph type="body" sz="quarter" idx="14" hasCustomPrompt="1"/>
          </p:nvPr>
        </p:nvSpPr>
        <p:spPr>
          <a:xfrm>
            <a:off x="1044000" y="1224000"/>
            <a:ext cx="3384550" cy="216371"/>
          </a:xfrm>
        </p:spPr>
        <p:txBody>
          <a:bodyPr>
            <a:noAutofit/>
          </a:bodyPr>
          <a:lstStyle>
            <a:lvl1pPr marL="126000" indent="-126000">
              <a:buClr>
                <a:schemeClr val="bg2"/>
              </a:buClr>
              <a:buSzPct val="100000"/>
              <a:buFont typeface="Calibri" pitchFamily="34" charset="0"/>
              <a:buChar char="&gt;"/>
              <a:defRPr sz="1400" i="1"/>
            </a:lvl1pPr>
            <a:lvl2pPr>
              <a:defRPr sz="1400"/>
            </a:lvl2pPr>
            <a:lvl3pPr>
              <a:defRPr sz="1400"/>
            </a:lvl3pPr>
            <a:lvl4pPr>
              <a:defRPr sz="1400"/>
            </a:lvl4pPr>
            <a:lvl5pPr>
              <a:defRPr sz="1400"/>
            </a:lvl5pPr>
          </a:lstStyle>
          <a:p>
            <a:pPr lvl="0"/>
            <a:r>
              <a:rPr lang="sv-SE" dirty="0"/>
              <a:t>Titel</a:t>
            </a:r>
          </a:p>
        </p:txBody>
      </p:sp>
      <p:sp>
        <p:nvSpPr>
          <p:cNvPr id="14" name="Platshållare för text 12"/>
          <p:cNvSpPr>
            <a:spLocks noGrp="1"/>
          </p:cNvSpPr>
          <p:nvPr>
            <p:ph type="body" sz="quarter" idx="17" hasCustomPrompt="1"/>
          </p:nvPr>
        </p:nvSpPr>
        <p:spPr>
          <a:xfrm>
            <a:off x="1042988" y="3068960"/>
            <a:ext cx="3384000" cy="2232248"/>
          </a:xfrm>
        </p:spPr>
        <p:txBody>
          <a:bodyPr>
            <a:noAutofit/>
          </a:bodyPr>
          <a:lstStyle>
            <a:lvl1pPr marL="0" indent="0">
              <a:spcBef>
                <a:spcPts val="0"/>
              </a:spcBef>
              <a:buFont typeface="Arial" pitchFamily="34" charset="0"/>
              <a:buNone/>
              <a:defRPr sz="1400" i="1" baseline="0"/>
            </a:lvl1pPr>
            <a:lvl2pPr marL="144000" indent="0">
              <a:buNone/>
              <a:defRPr sz="1400" i="1"/>
            </a:lvl2pPr>
            <a:lvl3pPr marL="324000" indent="0">
              <a:buNone/>
              <a:defRPr sz="1400" i="1"/>
            </a:lvl3pPr>
            <a:lvl4pPr marL="504000" indent="0">
              <a:buNone/>
              <a:defRPr sz="1400" i="1"/>
            </a:lvl4pPr>
            <a:lvl5pPr marL="684000" indent="0">
              <a:buNone/>
              <a:defRPr sz="1400" i="1"/>
            </a:lvl5pPr>
          </a:lstStyle>
          <a:p>
            <a:pPr lvl="0"/>
            <a:r>
              <a:rPr lang="sv-SE" dirty="0"/>
              <a:t>Beskrivande text</a:t>
            </a:r>
          </a:p>
        </p:txBody>
      </p:sp>
    </p:spTree>
    <p:extLst>
      <p:ext uri="{BB962C8B-B14F-4D97-AF65-F5344CB8AC3E}">
        <p14:creationId xmlns:p14="http://schemas.microsoft.com/office/powerpoint/2010/main" val="3511605630"/>
      </p:ext>
    </p:extLst>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Bildobjekt 15"/>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377" y="6048000"/>
            <a:ext cx="9143245" cy="810701"/>
          </a:xfrm>
          <a:prstGeom prst="rect">
            <a:avLst/>
          </a:prstGeom>
        </p:spPr>
      </p:pic>
      <p:sp>
        <p:nvSpPr>
          <p:cNvPr id="2" name="Platshållare för rubrik 1"/>
          <p:cNvSpPr>
            <a:spLocks noGrp="1"/>
          </p:cNvSpPr>
          <p:nvPr>
            <p:ph type="title"/>
          </p:nvPr>
        </p:nvSpPr>
        <p:spPr>
          <a:xfrm>
            <a:off x="1055689" y="738000"/>
            <a:ext cx="7044312" cy="962808"/>
          </a:xfrm>
          <a:prstGeom prst="rect">
            <a:avLst/>
          </a:prstGeom>
        </p:spPr>
        <p:txBody>
          <a:bodyPr vert="horz" lIns="90000" tIns="0" rIns="0" bIns="0" rtlCol="0" anchor="t" anchorCtr="0">
            <a:noAutofit/>
          </a:bodyPr>
          <a:lstStyle/>
          <a:p>
            <a:r>
              <a:rPr lang="sv-SE" dirty="0"/>
              <a:t>Klicka här för att ändra format</a:t>
            </a:r>
          </a:p>
        </p:txBody>
      </p:sp>
      <p:sp>
        <p:nvSpPr>
          <p:cNvPr id="3" name="Platshållare för text 2"/>
          <p:cNvSpPr>
            <a:spLocks noGrp="1"/>
          </p:cNvSpPr>
          <p:nvPr>
            <p:ph type="body" idx="1"/>
          </p:nvPr>
        </p:nvSpPr>
        <p:spPr>
          <a:xfrm>
            <a:off x="1043608" y="2132857"/>
            <a:ext cx="7056784" cy="3672408"/>
          </a:xfrm>
          <a:prstGeom prst="rect">
            <a:avLst/>
          </a:prstGeom>
        </p:spPr>
        <p:txBody>
          <a:bodyPr vert="horz" lIns="0" tIns="0" rIns="0" bIns="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1450863" y="6597352"/>
            <a:ext cx="540000" cy="108000"/>
          </a:xfrm>
          <a:prstGeom prst="rect">
            <a:avLst/>
          </a:prstGeom>
        </p:spPr>
        <p:txBody>
          <a:bodyPr vert="horz" lIns="0" tIns="0" rIns="0" bIns="0" rtlCol="0" anchor="ctr"/>
          <a:lstStyle>
            <a:lvl1pPr algn="l">
              <a:defRPr sz="800">
                <a:solidFill>
                  <a:schemeClr val="bg2"/>
                </a:solidFill>
              </a:defRPr>
            </a:lvl1pPr>
          </a:lstStyle>
          <a:p>
            <a:r>
              <a:rPr lang="sv-SE"/>
              <a:t>2017-11-09</a:t>
            </a:r>
            <a:endParaRPr lang="sv-SE" dirty="0"/>
          </a:p>
        </p:txBody>
      </p:sp>
      <p:sp>
        <p:nvSpPr>
          <p:cNvPr id="5" name="Platshållare för sidfot 4"/>
          <p:cNvSpPr>
            <a:spLocks noGrp="1"/>
          </p:cNvSpPr>
          <p:nvPr>
            <p:ph type="ftr" sz="quarter" idx="3"/>
          </p:nvPr>
        </p:nvSpPr>
        <p:spPr>
          <a:xfrm>
            <a:off x="2036440" y="6597352"/>
            <a:ext cx="2895600" cy="108000"/>
          </a:xfrm>
          <a:prstGeom prst="rect">
            <a:avLst/>
          </a:prstGeom>
        </p:spPr>
        <p:txBody>
          <a:bodyPr vert="horz" lIns="0" tIns="0" rIns="0" bIns="0" rtlCol="0" anchor="ctr"/>
          <a:lstStyle>
            <a:lvl1pPr algn="l">
              <a:defRPr sz="800">
                <a:solidFill>
                  <a:schemeClr val="bg2"/>
                </a:solidFill>
              </a:defRPr>
            </a:lvl1pPr>
          </a:lstStyle>
          <a:p>
            <a:endParaRPr lang="sv-SE" dirty="0"/>
          </a:p>
        </p:txBody>
      </p:sp>
      <p:sp>
        <p:nvSpPr>
          <p:cNvPr id="6" name="Platshållare för bildnummer 5"/>
          <p:cNvSpPr>
            <a:spLocks noGrp="1"/>
          </p:cNvSpPr>
          <p:nvPr>
            <p:ph type="sldNum" sz="quarter" idx="4"/>
          </p:nvPr>
        </p:nvSpPr>
        <p:spPr>
          <a:xfrm>
            <a:off x="1188000" y="6597352"/>
            <a:ext cx="216000" cy="108000"/>
          </a:xfrm>
          <a:prstGeom prst="rect">
            <a:avLst/>
          </a:prstGeom>
        </p:spPr>
        <p:txBody>
          <a:bodyPr vert="horz" lIns="0" tIns="0" rIns="0" bIns="0" rtlCol="0" anchor="ctr"/>
          <a:lstStyle>
            <a:lvl1pPr algn="l">
              <a:defRPr sz="800">
                <a:solidFill>
                  <a:schemeClr val="bg2"/>
                </a:solidFill>
              </a:defRPr>
            </a:lvl1pPr>
          </a:lstStyle>
          <a:p>
            <a:fld id="{51E8AE00-2E52-4649-87E2-19B12589FB06}" type="slidenum">
              <a:rPr lang="sv-SE" smtClean="0"/>
              <a:pPr/>
              <a:t>‹#›</a:t>
            </a:fld>
            <a:endParaRPr lang="sv-SE" dirty="0"/>
          </a:p>
        </p:txBody>
      </p:sp>
      <p:pic>
        <p:nvPicPr>
          <p:cNvPr id="10" name="Bildobjekt 9"/>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7128000" y="6408000"/>
            <a:ext cx="938706" cy="286488"/>
          </a:xfrm>
          <a:prstGeom prst="rect">
            <a:avLst/>
          </a:prstGeom>
        </p:spPr>
      </p:pic>
    </p:spTree>
    <p:extLst>
      <p:ext uri="{BB962C8B-B14F-4D97-AF65-F5344CB8AC3E}">
        <p14:creationId xmlns:p14="http://schemas.microsoft.com/office/powerpoint/2010/main" val="3045531644"/>
      </p:ext>
    </p:extLst>
  </p:cSld>
  <p:clrMap bg1="lt1" tx1="dk1" bg2="lt2" tx2="dk2" accent1="accent1" accent2="accent2" accent3="accent3" accent4="accent4" accent5="accent5" accent6="accent6" hlink="hlink" folHlink="folHlink"/>
  <p:sldLayoutIdLst>
    <p:sldLayoutId id="2147483706" r:id="rId1"/>
    <p:sldLayoutId id="2147483649" r:id="rId2"/>
    <p:sldLayoutId id="2147483650" r:id="rId3"/>
    <p:sldLayoutId id="2147483663" r:id="rId4"/>
    <p:sldLayoutId id="2147483654" r:id="rId5"/>
    <p:sldLayoutId id="2147483655" r:id="rId6"/>
    <p:sldLayoutId id="2147483736" r:id="rId7"/>
    <p:sldLayoutId id="2147483737" r:id="rId8"/>
    <p:sldLayoutId id="2147483738" r:id="rId9"/>
    <p:sldLayoutId id="2147483745" r:id="rId10"/>
    <p:sldLayoutId id="2147483747" r:id="rId11"/>
    <p:sldLayoutId id="2147483746" r:id="rId12"/>
    <p:sldLayoutId id="2147483748" r:id="rId13"/>
    <p:sldLayoutId id="2147483740" r:id="rId14"/>
    <p:sldLayoutId id="2147483739" r:id="rId15"/>
    <p:sldLayoutId id="2147483741" r:id="rId16"/>
    <p:sldLayoutId id="2147483742" r:id="rId17"/>
    <p:sldLayoutId id="2147483743" r:id="rId18"/>
    <p:sldLayoutId id="2147483744" r:id="rId19"/>
    <p:sldLayoutId id="2147483750" r:id="rId20"/>
    <p:sldLayoutId id="2147483749" r:id="rId21"/>
    <p:sldLayoutId id="2147483751" r:id="rId22"/>
  </p:sldLayoutIdLst>
  <p:hf hdr="0" ftr="0"/>
  <p:txStyles>
    <p:titleStyle>
      <a:lvl1pPr algn="l" defTabSz="914400" rtl="0" eaLnBrk="1" latinLnBrk="0" hangingPunct="1">
        <a:lnSpc>
          <a:spcPct val="90000"/>
        </a:lnSpc>
        <a:spcBef>
          <a:spcPct val="0"/>
        </a:spcBef>
        <a:buNone/>
        <a:defRPr sz="3400" kern="1200">
          <a:solidFill>
            <a:schemeClr val="tx2"/>
          </a:solidFill>
          <a:latin typeface="+mj-lt"/>
          <a:ea typeface="+mj-ea"/>
          <a:cs typeface="+mj-cs"/>
        </a:defRPr>
      </a:lvl1pPr>
    </p:titleStyle>
    <p:bodyStyle>
      <a:lvl1pPr marL="126000" indent="-126000" algn="l" defTabSz="914400" rtl="0" eaLnBrk="1" latinLnBrk="0" hangingPunct="1">
        <a:spcBef>
          <a:spcPts val="1800"/>
        </a:spcBef>
        <a:buClr>
          <a:schemeClr val="accent1"/>
        </a:buClr>
        <a:buFont typeface="Arial" pitchFamily="34" charset="0"/>
        <a:buChar char="•"/>
        <a:defRPr sz="1800" kern="1200">
          <a:solidFill>
            <a:schemeClr val="bg2"/>
          </a:solidFill>
          <a:latin typeface="+mn-lt"/>
          <a:ea typeface="+mn-ea"/>
          <a:cs typeface="+mn-cs"/>
        </a:defRPr>
      </a:lvl1pPr>
      <a:lvl2pPr marL="324000" indent="-180000" algn="l" defTabSz="914400" rtl="0" eaLnBrk="1" latinLnBrk="0" hangingPunct="1">
        <a:spcBef>
          <a:spcPts val="300"/>
        </a:spcBef>
        <a:buClr>
          <a:schemeClr val="accent1"/>
        </a:buClr>
        <a:buFont typeface="Arial" pitchFamily="34" charset="0"/>
        <a:buChar char="–"/>
        <a:defRPr sz="1600" kern="1200">
          <a:solidFill>
            <a:schemeClr val="bg2"/>
          </a:solidFill>
          <a:latin typeface="+mn-lt"/>
          <a:ea typeface="+mn-ea"/>
          <a:cs typeface="+mn-cs"/>
        </a:defRPr>
      </a:lvl2pPr>
      <a:lvl3pPr marL="504000" indent="-180000" algn="l" defTabSz="914400" rtl="0" eaLnBrk="1" latinLnBrk="0" hangingPunct="1">
        <a:spcBef>
          <a:spcPts val="300"/>
        </a:spcBef>
        <a:buClr>
          <a:schemeClr val="accent1"/>
        </a:buClr>
        <a:buFont typeface="Arial" pitchFamily="34" charset="0"/>
        <a:buChar char="•"/>
        <a:defRPr sz="1400" kern="1200">
          <a:solidFill>
            <a:schemeClr val="bg2"/>
          </a:solidFill>
          <a:latin typeface="+mn-lt"/>
          <a:ea typeface="+mn-ea"/>
          <a:cs typeface="+mn-cs"/>
        </a:defRPr>
      </a:lvl3pPr>
      <a:lvl4pPr marL="684000" indent="-180000" algn="l" defTabSz="914400" rtl="0" eaLnBrk="1" latinLnBrk="0" hangingPunct="1">
        <a:spcBef>
          <a:spcPts val="300"/>
        </a:spcBef>
        <a:buClr>
          <a:schemeClr val="accent1"/>
        </a:buClr>
        <a:buFont typeface="Arial" pitchFamily="34" charset="0"/>
        <a:buChar char="–"/>
        <a:defRPr sz="1200" kern="1200">
          <a:solidFill>
            <a:schemeClr val="bg2"/>
          </a:solidFill>
          <a:latin typeface="+mn-lt"/>
          <a:ea typeface="+mn-ea"/>
          <a:cs typeface="+mn-cs"/>
        </a:defRPr>
      </a:lvl4pPr>
      <a:lvl5pPr marL="828000" indent="-144000" algn="l" defTabSz="914400" rtl="0" eaLnBrk="1" latinLnBrk="0" hangingPunct="1">
        <a:spcBef>
          <a:spcPct val="20000"/>
        </a:spcBef>
        <a:buClr>
          <a:schemeClr val="accent1"/>
        </a:buClr>
        <a:buFont typeface="Arial" pitchFamily="34" charset="0"/>
        <a:buChar char="•"/>
        <a:defRPr sz="12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25CE5-86BB-44F0-8404-22AC9CE365CF}"/>
              </a:ext>
            </a:extLst>
          </p:cNvPr>
          <p:cNvSpPr>
            <a:spLocks noGrp="1"/>
          </p:cNvSpPr>
          <p:nvPr>
            <p:ph type="ctrTitle"/>
          </p:nvPr>
        </p:nvSpPr>
        <p:spPr/>
        <p:txBody>
          <a:bodyPr/>
          <a:lstStyle/>
          <a:p>
            <a:r>
              <a:rPr lang="sv-SE" dirty="0"/>
              <a:t>Standardisering inom energi-branschen </a:t>
            </a:r>
          </a:p>
        </p:txBody>
      </p:sp>
      <p:sp>
        <p:nvSpPr>
          <p:cNvPr id="3" name="Subtitle 2">
            <a:extLst>
              <a:ext uri="{FF2B5EF4-FFF2-40B4-BE49-F238E27FC236}">
                <a16:creationId xmlns:a16="http://schemas.microsoft.com/office/drawing/2014/main" id="{0C9AF093-1AFD-4B57-B545-7309B0620F46}"/>
              </a:ext>
            </a:extLst>
          </p:cNvPr>
          <p:cNvSpPr>
            <a:spLocks noGrp="1"/>
          </p:cNvSpPr>
          <p:nvPr>
            <p:ph type="subTitle" idx="1"/>
          </p:nvPr>
        </p:nvSpPr>
        <p:spPr/>
        <p:txBody>
          <a:bodyPr/>
          <a:lstStyle/>
          <a:p>
            <a:r>
              <a:rPr lang="sv-SE" dirty="0"/>
              <a:t>Thomas Idermark</a:t>
            </a:r>
          </a:p>
        </p:txBody>
      </p:sp>
      <p:pic>
        <p:nvPicPr>
          <p:cNvPr id="6" name="Picture Placeholder 5">
            <a:extLst>
              <a:ext uri="{FF2B5EF4-FFF2-40B4-BE49-F238E27FC236}">
                <a16:creationId xmlns:a16="http://schemas.microsoft.com/office/drawing/2014/main" id="{99659894-066A-4A26-A2BE-BD2AFD3A29A5}"/>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l="27705" r="27705"/>
          <a:stretch>
            <a:fillRect/>
          </a:stretch>
        </p:blipFill>
        <p:spPr/>
      </p:pic>
      <p:sp>
        <p:nvSpPr>
          <p:cNvPr id="8" name="Text Placeholder 7">
            <a:extLst>
              <a:ext uri="{FF2B5EF4-FFF2-40B4-BE49-F238E27FC236}">
                <a16:creationId xmlns:a16="http://schemas.microsoft.com/office/drawing/2014/main" id="{7D261D07-04B6-43DF-8241-55AF5D394ED4}"/>
              </a:ext>
            </a:extLst>
          </p:cNvPr>
          <p:cNvSpPr>
            <a:spLocks noGrp="1"/>
          </p:cNvSpPr>
          <p:nvPr>
            <p:ph type="body" sz="quarter" idx="14"/>
          </p:nvPr>
        </p:nvSpPr>
        <p:spPr/>
        <p:txBody>
          <a:bodyPr/>
          <a:lstStyle/>
          <a:p>
            <a:r>
              <a:rPr lang="sv-SE"/>
              <a:t>2017-11-09</a:t>
            </a:r>
            <a:endParaRPr lang="sv-SE" dirty="0"/>
          </a:p>
        </p:txBody>
      </p:sp>
    </p:spTree>
    <p:extLst>
      <p:ext uri="{BB962C8B-B14F-4D97-AF65-F5344CB8AC3E}">
        <p14:creationId xmlns:p14="http://schemas.microsoft.com/office/powerpoint/2010/main" val="16997906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43217" y="1891317"/>
            <a:ext cx="7056784" cy="3672408"/>
          </a:xfrm>
        </p:spPr>
        <p:txBody>
          <a:bodyPr/>
          <a:lstStyle/>
          <a:p>
            <a:r>
              <a:rPr lang="sv-SE" b="1" dirty="0"/>
              <a:t>Svenskt inflytande</a:t>
            </a:r>
            <a:r>
              <a:rPr lang="sv-SE" dirty="0"/>
              <a:t> i det internationella arbetet stärker konkurrenskraften och handel -- 2016 levererade vi mer standardiseringsarbete än tidigare!</a:t>
            </a:r>
          </a:p>
          <a:p>
            <a:r>
              <a:rPr lang="sv-SE" b="1" dirty="0"/>
              <a:t>Samhällsnytta och konkurrenskraft</a:t>
            </a:r>
            <a:r>
              <a:rPr lang="sv-SE" dirty="0"/>
              <a:t> med standardiseringsarbetet och när man använder standarder -- 2016 sålde vi fler standarder än någonsin! </a:t>
            </a:r>
          </a:p>
          <a:p>
            <a:endParaRPr lang="sv-SE" dirty="0"/>
          </a:p>
        </p:txBody>
      </p:sp>
      <p:sp>
        <p:nvSpPr>
          <p:cNvPr id="4" name="Slide Number Placeholder 3"/>
          <p:cNvSpPr>
            <a:spLocks noGrp="1"/>
          </p:cNvSpPr>
          <p:nvPr>
            <p:ph type="sldNum" sz="quarter" idx="12"/>
          </p:nvPr>
        </p:nvSpPr>
        <p:spPr/>
        <p:txBody>
          <a:bodyPr/>
          <a:lstStyle/>
          <a:p>
            <a:fld id="{51E8AE00-2E52-4649-87E2-19B12589FB06}" type="slidenum">
              <a:rPr lang="sv-SE" smtClean="0"/>
              <a:t>2</a:t>
            </a:fld>
            <a:endParaRPr lang="sv-SE" dirty="0"/>
          </a:p>
        </p:txBody>
      </p:sp>
      <p:sp>
        <p:nvSpPr>
          <p:cNvPr id="5" name="Title 4"/>
          <p:cNvSpPr>
            <a:spLocks noGrp="1"/>
          </p:cNvSpPr>
          <p:nvPr>
            <p:ph type="title"/>
          </p:nvPr>
        </p:nvSpPr>
        <p:spPr/>
        <p:txBody>
          <a:bodyPr/>
          <a:lstStyle/>
          <a:p>
            <a:r>
              <a:rPr lang="sv-SE" dirty="0"/>
              <a:t>Varför standardisera – </a:t>
            </a:r>
            <a:br>
              <a:rPr lang="sv-SE" dirty="0"/>
            </a:br>
            <a:r>
              <a:rPr lang="sv-SE" dirty="0"/>
              <a:t>vilka behov tillfredsställer vi?</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8417" y="3802417"/>
            <a:ext cx="2268747" cy="151874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664" y="3802417"/>
            <a:ext cx="2285951" cy="1518748"/>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4966" y="3802417"/>
            <a:ext cx="2300969" cy="1518748"/>
          </a:xfrm>
          <a:prstGeom prst="rect">
            <a:avLst/>
          </a:prstGeom>
        </p:spPr>
      </p:pic>
      <p:sp>
        <p:nvSpPr>
          <p:cNvPr id="11" name="Date Placeholder 3">
            <a:extLst>
              <a:ext uri="{FF2B5EF4-FFF2-40B4-BE49-F238E27FC236}">
                <a16:creationId xmlns:a16="http://schemas.microsoft.com/office/drawing/2014/main" id="{90F1B615-7615-4C69-86F5-7D69B4570E05}"/>
              </a:ext>
            </a:extLst>
          </p:cNvPr>
          <p:cNvSpPr>
            <a:spLocks noGrp="1"/>
          </p:cNvSpPr>
          <p:nvPr>
            <p:ph type="dt" sz="half" idx="10"/>
          </p:nvPr>
        </p:nvSpPr>
        <p:spPr>
          <a:xfrm>
            <a:off x="1450863" y="6597352"/>
            <a:ext cx="540000" cy="108000"/>
          </a:xfrm>
        </p:spPr>
        <p:txBody>
          <a:bodyPr/>
          <a:lstStyle/>
          <a:p>
            <a:r>
              <a:rPr lang="sv-SE" dirty="0"/>
              <a:t>2017-11-09</a:t>
            </a:r>
          </a:p>
        </p:txBody>
      </p:sp>
    </p:spTree>
    <p:extLst>
      <p:ext uri="{BB962C8B-B14F-4D97-AF65-F5344CB8AC3E}">
        <p14:creationId xmlns:p14="http://schemas.microsoft.com/office/powerpoint/2010/main" val="99668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3324"/>
          <a:stretch/>
        </p:blipFill>
        <p:spPr>
          <a:xfrm>
            <a:off x="5845" y="996614"/>
            <a:ext cx="9144000" cy="5262296"/>
          </a:xfrm>
          <a:prstGeom prst="rect">
            <a:avLst/>
          </a:prstGeom>
        </p:spPr>
      </p:pic>
      <p:sp>
        <p:nvSpPr>
          <p:cNvPr id="4" name="Slide Number Placeholder 3"/>
          <p:cNvSpPr>
            <a:spLocks noGrp="1"/>
          </p:cNvSpPr>
          <p:nvPr>
            <p:ph type="sldNum" sz="quarter" idx="12"/>
          </p:nvPr>
        </p:nvSpPr>
        <p:spPr/>
        <p:txBody>
          <a:bodyPr/>
          <a:lstStyle/>
          <a:p>
            <a:fld id="{51E8AE00-2E52-4649-87E2-19B12589FB06}" type="slidenum">
              <a:rPr lang="sv-SE" smtClean="0"/>
              <a:pPr/>
              <a:t>3</a:t>
            </a:fld>
            <a:endParaRPr lang="sv-SE" dirty="0"/>
          </a:p>
        </p:txBody>
      </p:sp>
      <p:sp>
        <p:nvSpPr>
          <p:cNvPr id="5" name="Title 4"/>
          <p:cNvSpPr>
            <a:spLocks noGrp="1"/>
          </p:cNvSpPr>
          <p:nvPr>
            <p:ph type="title"/>
          </p:nvPr>
        </p:nvSpPr>
        <p:spPr/>
        <p:txBody>
          <a:bodyPr/>
          <a:lstStyle/>
          <a:p>
            <a:r>
              <a:rPr lang="sv-SE" dirty="0"/>
              <a:t>Standardiseringsvärlden </a:t>
            </a:r>
          </a:p>
        </p:txBody>
      </p:sp>
      <p:graphicFrame>
        <p:nvGraphicFramePr>
          <p:cNvPr id="2" name="Diagram 1"/>
          <p:cNvGraphicFramePr/>
          <p:nvPr>
            <p:extLst/>
          </p:nvPr>
        </p:nvGraphicFramePr>
        <p:xfrm>
          <a:off x="973394" y="1396999"/>
          <a:ext cx="6872748" cy="43826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Date Placeholder 2">
            <a:extLst>
              <a:ext uri="{FF2B5EF4-FFF2-40B4-BE49-F238E27FC236}">
                <a16:creationId xmlns:a16="http://schemas.microsoft.com/office/drawing/2014/main" id="{564E5BF3-B5BC-4184-820B-E328B5021686}"/>
              </a:ext>
            </a:extLst>
          </p:cNvPr>
          <p:cNvSpPr>
            <a:spLocks noGrp="1"/>
          </p:cNvSpPr>
          <p:nvPr>
            <p:ph type="dt" sz="half" idx="10"/>
          </p:nvPr>
        </p:nvSpPr>
        <p:spPr>
          <a:xfrm>
            <a:off x="1450863" y="6597352"/>
            <a:ext cx="540000" cy="108000"/>
          </a:xfrm>
        </p:spPr>
        <p:txBody>
          <a:bodyPr/>
          <a:lstStyle/>
          <a:p>
            <a:r>
              <a:rPr lang="sv-SE" dirty="0"/>
              <a:t>2017-11-09</a:t>
            </a:r>
          </a:p>
        </p:txBody>
      </p:sp>
    </p:spTree>
    <p:extLst>
      <p:ext uri="{BB962C8B-B14F-4D97-AF65-F5344CB8AC3E}">
        <p14:creationId xmlns:p14="http://schemas.microsoft.com/office/powerpoint/2010/main" val="333248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053ABB5-118E-4A4B-9017-31672C6A98C9}"/>
              </a:ext>
            </a:extLst>
          </p:cNvPr>
          <p:cNvPicPr>
            <a:picLocks noChangeAspect="1"/>
          </p:cNvPicPr>
          <p:nvPr/>
        </p:nvPicPr>
        <p:blipFill>
          <a:blip r:embed="rId3" cstate="print">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Content Placeholder 5"/>
          <p:cNvSpPr>
            <a:spLocks noGrp="1"/>
          </p:cNvSpPr>
          <p:nvPr>
            <p:ph idx="1"/>
          </p:nvPr>
        </p:nvSpPr>
        <p:spPr>
          <a:xfrm>
            <a:off x="1296000" y="1524171"/>
            <a:ext cx="6063916" cy="5071051"/>
          </a:xfrm>
        </p:spPr>
        <p:txBody>
          <a:bodyPr numCol="2">
            <a:noAutofit/>
          </a:bodyPr>
          <a:lstStyle/>
          <a:p>
            <a:pPr marL="0" indent="0" algn="r">
              <a:spcBef>
                <a:spcPts val="0"/>
              </a:spcBef>
              <a:buNone/>
            </a:pPr>
            <a:r>
              <a:rPr lang="sv-SE" sz="1400" b="1" dirty="0"/>
              <a:t>Fasta återvunna bränslen</a:t>
            </a:r>
          </a:p>
          <a:p>
            <a:pPr marL="0" indent="0" algn="r">
              <a:spcBef>
                <a:spcPts val="0"/>
              </a:spcBef>
              <a:buNone/>
            </a:pPr>
            <a:r>
              <a:rPr lang="sv-SE" sz="1400" b="1" dirty="0"/>
              <a:t>Ursprungsgarantier för el och kraftvärme</a:t>
            </a:r>
          </a:p>
          <a:p>
            <a:pPr marL="0" indent="0" algn="r">
              <a:spcBef>
                <a:spcPts val="0"/>
              </a:spcBef>
              <a:buNone/>
            </a:pPr>
            <a:r>
              <a:rPr lang="sv-SE" sz="1400" b="1" dirty="0"/>
              <a:t>Hållbarhetskriterier för bioenergi</a:t>
            </a:r>
          </a:p>
          <a:p>
            <a:pPr marL="0" indent="0" algn="r">
              <a:spcBef>
                <a:spcPts val="0"/>
              </a:spcBef>
              <a:buNone/>
            </a:pPr>
            <a:r>
              <a:rPr lang="sv-SE" sz="1400" b="1" dirty="0"/>
              <a:t>Flytande och gasformiga bränslen för värme- och kraftproduktion </a:t>
            </a:r>
          </a:p>
          <a:p>
            <a:pPr marL="0" indent="0" algn="r">
              <a:spcBef>
                <a:spcPts val="0"/>
              </a:spcBef>
              <a:buNone/>
            </a:pPr>
            <a:r>
              <a:rPr lang="sv-SE" sz="1400" b="1" dirty="0"/>
              <a:t>Pellets</a:t>
            </a:r>
          </a:p>
          <a:p>
            <a:pPr marL="0" indent="0" algn="r">
              <a:spcBef>
                <a:spcPts val="0"/>
              </a:spcBef>
              <a:buNone/>
            </a:pPr>
            <a:r>
              <a:rPr lang="sv-SE" sz="1400" b="1" dirty="0"/>
              <a:t>Kärnenergi</a:t>
            </a:r>
          </a:p>
          <a:p>
            <a:pPr marL="0" indent="0" algn="r">
              <a:spcBef>
                <a:spcPts val="0"/>
              </a:spcBef>
              <a:buNone/>
            </a:pPr>
            <a:r>
              <a:rPr lang="sv-SE" sz="1400" b="1" dirty="0"/>
              <a:t>Motorbränslen </a:t>
            </a:r>
          </a:p>
          <a:p>
            <a:pPr marL="0" indent="0" algn="r">
              <a:spcBef>
                <a:spcPts val="0"/>
              </a:spcBef>
              <a:buNone/>
            </a:pPr>
            <a:r>
              <a:rPr lang="sv-SE" sz="1400" b="1" dirty="0"/>
              <a:t>Fartygsbränslen</a:t>
            </a:r>
          </a:p>
          <a:p>
            <a:pPr marL="0" indent="0" algn="r">
              <a:spcBef>
                <a:spcPts val="0"/>
              </a:spcBef>
              <a:buNone/>
            </a:pPr>
            <a:r>
              <a:rPr lang="sv-SE" sz="1400" b="1" dirty="0"/>
              <a:t>Fasta biobränslen</a:t>
            </a:r>
          </a:p>
          <a:p>
            <a:pPr marL="0" lvl="0" indent="0" algn="r">
              <a:spcBef>
                <a:spcPts val="0"/>
              </a:spcBef>
              <a:buClr>
                <a:srgbClr val="007F7B"/>
              </a:buClr>
              <a:buNone/>
            </a:pPr>
            <a:r>
              <a:rPr lang="sv-SE" sz="1400" b="1" dirty="0">
                <a:solidFill>
                  <a:srgbClr val="666666"/>
                </a:solidFill>
              </a:rPr>
              <a:t>Solvärme</a:t>
            </a:r>
          </a:p>
          <a:p>
            <a:pPr marL="0" lvl="0" indent="0" algn="r">
              <a:spcBef>
                <a:spcPts val="0"/>
              </a:spcBef>
              <a:buClr>
                <a:srgbClr val="007F7B"/>
              </a:buClr>
              <a:buNone/>
            </a:pPr>
            <a:r>
              <a:rPr lang="sv-SE" sz="1400" b="1" dirty="0">
                <a:solidFill>
                  <a:srgbClr val="666666"/>
                </a:solidFill>
              </a:rPr>
              <a:t>Värmepumpar</a:t>
            </a:r>
          </a:p>
          <a:p>
            <a:pPr marL="0" lvl="0" indent="0" algn="r">
              <a:spcBef>
                <a:spcPts val="0"/>
              </a:spcBef>
              <a:buClr>
                <a:srgbClr val="007F7B"/>
              </a:buClr>
              <a:buNone/>
            </a:pPr>
            <a:r>
              <a:rPr lang="sv-SE" sz="1400" b="1" dirty="0">
                <a:solidFill>
                  <a:srgbClr val="666666"/>
                </a:solidFill>
              </a:rPr>
              <a:t>Effektiv energianvändning</a:t>
            </a:r>
          </a:p>
          <a:p>
            <a:pPr marL="0" lvl="0" indent="0" algn="r">
              <a:spcBef>
                <a:spcPts val="0"/>
              </a:spcBef>
              <a:buClr>
                <a:srgbClr val="007F7B"/>
              </a:buClr>
              <a:buNone/>
            </a:pPr>
            <a:r>
              <a:rPr lang="sv-SE" sz="1400" b="1" dirty="0">
                <a:solidFill>
                  <a:srgbClr val="666666"/>
                </a:solidFill>
              </a:rPr>
              <a:t>Energikartläggning</a:t>
            </a:r>
          </a:p>
          <a:p>
            <a:pPr marL="0" lvl="0" indent="0" algn="r">
              <a:spcBef>
                <a:spcPts val="0"/>
              </a:spcBef>
              <a:buClr>
                <a:srgbClr val="007F7B"/>
              </a:buClr>
              <a:buNone/>
            </a:pPr>
            <a:r>
              <a:rPr lang="sv-SE" sz="1400" b="1" dirty="0">
                <a:solidFill>
                  <a:srgbClr val="666666"/>
                </a:solidFill>
              </a:rPr>
              <a:t>Energianvändning i byggnader</a:t>
            </a:r>
          </a:p>
          <a:p>
            <a:pPr marL="0" lvl="0" indent="0" algn="r">
              <a:spcBef>
                <a:spcPts val="0"/>
              </a:spcBef>
              <a:buClr>
                <a:srgbClr val="007F7B"/>
              </a:buClr>
              <a:buNone/>
            </a:pPr>
            <a:r>
              <a:rPr lang="sv-SE" sz="1400" b="1" dirty="0">
                <a:solidFill>
                  <a:srgbClr val="666666"/>
                </a:solidFill>
              </a:rPr>
              <a:t>Energieffektiviseringstjänster</a:t>
            </a:r>
          </a:p>
          <a:p>
            <a:pPr marL="0" lvl="0" indent="0" algn="r">
              <a:spcBef>
                <a:spcPts val="0"/>
              </a:spcBef>
              <a:buClr>
                <a:srgbClr val="007F7B"/>
              </a:buClr>
              <a:buNone/>
            </a:pPr>
            <a:r>
              <a:rPr lang="sv-SE" sz="1400" b="1" dirty="0">
                <a:solidFill>
                  <a:srgbClr val="666666"/>
                </a:solidFill>
              </a:rPr>
              <a:t>Hydrogenteknik</a:t>
            </a:r>
          </a:p>
          <a:p>
            <a:pPr marL="0" lvl="0" indent="0" algn="r">
              <a:spcBef>
                <a:spcPts val="0"/>
              </a:spcBef>
              <a:buClr>
                <a:srgbClr val="007F7B"/>
              </a:buClr>
              <a:buNone/>
            </a:pPr>
            <a:r>
              <a:rPr lang="sv-SE" sz="1400" b="1" dirty="0">
                <a:solidFill>
                  <a:srgbClr val="666666"/>
                </a:solidFill>
              </a:rPr>
              <a:t>Energibesiktning</a:t>
            </a:r>
          </a:p>
          <a:p>
            <a:pPr marL="0" lvl="0" indent="0" algn="r">
              <a:spcBef>
                <a:spcPts val="0"/>
              </a:spcBef>
              <a:buClr>
                <a:srgbClr val="007F7B"/>
              </a:buClr>
              <a:buNone/>
            </a:pPr>
            <a:r>
              <a:rPr lang="sv-SE" sz="1400" b="1" dirty="0">
                <a:solidFill>
                  <a:srgbClr val="666666"/>
                </a:solidFill>
              </a:rPr>
              <a:t>Energisnåla vattenblandare</a:t>
            </a:r>
          </a:p>
          <a:p>
            <a:pPr marL="0" lvl="0" indent="0" algn="r">
              <a:spcBef>
                <a:spcPts val="0"/>
              </a:spcBef>
              <a:buClr>
                <a:srgbClr val="007F7B"/>
              </a:buClr>
              <a:buNone/>
            </a:pPr>
            <a:r>
              <a:rPr lang="sv-SE" sz="1400" b="1" dirty="0">
                <a:solidFill>
                  <a:srgbClr val="666666"/>
                </a:solidFill>
              </a:rPr>
              <a:t>Energiledningssystem</a:t>
            </a:r>
          </a:p>
          <a:p>
            <a:pPr marL="0" indent="0" algn="r">
              <a:spcBef>
                <a:spcPts val="0"/>
              </a:spcBef>
              <a:buNone/>
            </a:pPr>
            <a:r>
              <a:rPr lang="sv-SE" sz="1400" b="1" dirty="0"/>
              <a:t>Korrosionsstandardisering</a:t>
            </a:r>
          </a:p>
          <a:p>
            <a:pPr marL="0" indent="0">
              <a:spcBef>
                <a:spcPts val="0"/>
              </a:spcBef>
              <a:buNone/>
            </a:pPr>
            <a:endParaRPr lang="sv-SE" sz="1400" b="1" dirty="0"/>
          </a:p>
          <a:p>
            <a:pPr marL="0" indent="0">
              <a:spcBef>
                <a:spcPts val="0"/>
              </a:spcBef>
              <a:buNone/>
            </a:pPr>
            <a:endParaRPr lang="sv-SE" sz="1200" b="1" dirty="0"/>
          </a:p>
          <a:p>
            <a:pPr marL="0" indent="0">
              <a:spcBef>
                <a:spcPts val="0"/>
              </a:spcBef>
              <a:buNone/>
            </a:pPr>
            <a:endParaRPr lang="sv-SE" sz="1200" b="1" dirty="0"/>
          </a:p>
          <a:p>
            <a:pPr marL="0" indent="0">
              <a:spcBef>
                <a:spcPts val="0"/>
              </a:spcBef>
              <a:buNone/>
            </a:pPr>
            <a:endParaRPr lang="sv-SE" sz="1200" b="1" dirty="0"/>
          </a:p>
          <a:p>
            <a:pPr marL="0" lvl="0" indent="0">
              <a:spcBef>
                <a:spcPts val="0"/>
              </a:spcBef>
              <a:buClr>
                <a:srgbClr val="007F7B"/>
              </a:buClr>
              <a:buNone/>
            </a:pPr>
            <a:endParaRPr lang="sv-SE" sz="1200" b="1" dirty="0"/>
          </a:p>
        </p:txBody>
      </p:sp>
      <p:sp>
        <p:nvSpPr>
          <p:cNvPr id="3" name="Date Placeholder 2"/>
          <p:cNvSpPr>
            <a:spLocks noGrp="1"/>
          </p:cNvSpPr>
          <p:nvPr>
            <p:ph type="dt" sz="half" idx="10"/>
          </p:nvPr>
        </p:nvSpPr>
        <p:spPr/>
        <p:txBody>
          <a:bodyPr/>
          <a:lstStyle/>
          <a:p>
            <a:r>
              <a:rPr lang="sv-SE" dirty="0"/>
              <a:t>2016-11-08</a:t>
            </a:r>
          </a:p>
        </p:txBody>
      </p:sp>
      <p:sp>
        <p:nvSpPr>
          <p:cNvPr id="4" name="Slide Number Placeholder 3"/>
          <p:cNvSpPr>
            <a:spLocks noGrp="1"/>
          </p:cNvSpPr>
          <p:nvPr>
            <p:ph type="sldNum" sz="quarter" idx="12"/>
          </p:nvPr>
        </p:nvSpPr>
        <p:spPr/>
        <p:txBody>
          <a:bodyPr/>
          <a:lstStyle/>
          <a:p>
            <a:fld id="{51E8AE00-2E52-4649-87E2-19B12589FB06}" type="slidenum">
              <a:rPr lang="sv-SE" smtClean="0"/>
              <a:t>4</a:t>
            </a:fld>
            <a:endParaRPr lang="sv-SE" dirty="0"/>
          </a:p>
        </p:txBody>
      </p:sp>
      <p:sp>
        <p:nvSpPr>
          <p:cNvPr id="11" name="Content Placeholder 10">
            <a:extLst>
              <a:ext uri="{FF2B5EF4-FFF2-40B4-BE49-F238E27FC236}">
                <a16:creationId xmlns:a16="http://schemas.microsoft.com/office/drawing/2014/main" id="{6CA70470-CD70-4D45-AD6E-CCC84B867F88}"/>
              </a:ext>
            </a:extLst>
          </p:cNvPr>
          <p:cNvSpPr>
            <a:spLocks noGrp="1"/>
          </p:cNvSpPr>
          <p:nvPr>
            <p:ph idx="13"/>
          </p:nvPr>
        </p:nvSpPr>
        <p:spPr>
          <a:xfrm>
            <a:off x="4715625" y="1570512"/>
            <a:ext cx="3384376" cy="4702465"/>
          </a:xfrm>
        </p:spPr>
        <p:txBody>
          <a:bodyPr>
            <a:normAutofit fontScale="77500" lnSpcReduction="20000"/>
          </a:bodyPr>
          <a:lstStyle/>
          <a:p>
            <a:pPr marL="0" indent="0">
              <a:spcBef>
                <a:spcPts val="0"/>
              </a:spcBef>
              <a:buNone/>
            </a:pPr>
            <a:r>
              <a:rPr lang="sv-SE" b="1" dirty="0"/>
              <a:t>Innemiljö och energianvändning i byggnader</a:t>
            </a:r>
          </a:p>
          <a:p>
            <a:pPr marL="0" indent="0">
              <a:spcBef>
                <a:spcPts val="300"/>
              </a:spcBef>
              <a:buNone/>
            </a:pPr>
            <a:r>
              <a:rPr lang="sv-SE" b="1" dirty="0"/>
              <a:t>Betongreparationer</a:t>
            </a:r>
          </a:p>
          <a:p>
            <a:pPr marL="0" indent="0">
              <a:spcBef>
                <a:spcPts val="300"/>
              </a:spcBef>
              <a:buNone/>
            </a:pPr>
            <a:r>
              <a:rPr lang="sv-SE" b="1" dirty="0"/>
              <a:t>Miljöledning/växthusgaser</a:t>
            </a:r>
          </a:p>
          <a:p>
            <a:pPr marL="0" indent="0">
              <a:spcBef>
                <a:spcPts val="300"/>
              </a:spcBef>
              <a:buNone/>
            </a:pPr>
            <a:r>
              <a:rPr lang="sv-SE" b="1" dirty="0"/>
              <a:t>Pannanläggningar</a:t>
            </a:r>
          </a:p>
          <a:p>
            <a:pPr marL="0" indent="0">
              <a:spcBef>
                <a:spcPts val="300"/>
              </a:spcBef>
              <a:buNone/>
            </a:pPr>
            <a:r>
              <a:rPr lang="sv-SE" b="1" dirty="0"/>
              <a:t>Cisterner och processkärl</a:t>
            </a:r>
          </a:p>
          <a:p>
            <a:pPr marL="0" indent="0">
              <a:spcBef>
                <a:spcPts val="300"/>
              </a:spcBef>
              <a:buNone/>
            </a:pPr>
            <a:r>
              <a:rPr lang="sv-SE" b="1" dirty="0"/>
              <a:t>Konstruktion, tillverkning och kontroll av tryckbärande anordningar</a:t>
            </a:r>
          </a:p>
          <a:p>
            <a:pPr marL="0" indent="0">
              <a:spcBef>
                <a:spcPts val="300"/>
              </a:spcBef>
              <a:buNone/>
            </a:pPr>
            <a:r>
              <a:rPr lang="sv-SE" b="1" dirty="0"/>
              <a:t>Förtillverkade fjärrvärmerör</a:t>
            </a:r>
          </a:p>
          <a:p>
            <a:pPr marL="0" indent="0">
              <a:spcBef>
                <a:spcPts val="300"/>
              </a:spcBef>
              <a:buNone/>
            </a:pPr>
            <a:r>
              <a:rPr lang="sv-SE" b="1" dirty="0"/>
              <a:t>Värmemätare</a:t>
            </a:r>
          </a:p>
          <a:p>
            <a:pPr marL="0" indent="0">
              <a:spcBef>
                <a:spcPts val="300"/>
              </a:spcBef>
              <a:buNone/>
            </a:pPr>
            <a:r>
              <a:rPr lang="sv-SE" b="1" dirty="0"/>
              <a:t>Fjärrkommunikation med debiteringsmätare</a:t>
            </a:r>
          </a:p>
          <a:p>
            <a:pPr marL="0" indent="0">
              <a:spcBef>
                <a:spcPts val="300"/>
              </a:spcBef>
              <a:buNone/>
            </a:pPr>
            <a:r>
              <a:rPr lang="sv-SE" b="1" dirty="0"/>
              <a:t>Fasta bränslen</a:t>
            </a:r>
          </a:p>
          <a:p>
            <a:pPr marL="0" indent="0">
              <a:spcBef>
                <a:spcPts val="300"/>
              </a:spcBef>
              <a:buNone/>
            </a:pPr>
            <a:r>
              <a:rPr lang="sv-SE" b="1" dirty="0"/>
              <a:t>Luftkvalitet </a:t>
            </a:r>
          </a:p>
          <a:p>
            <a:pPr marL="0" indent="0">
              <a:spcBef>
                <a:spcPts val="300"/>
              </a:spcBef>
              <a:buNone/>
            </a:pPr>
            <a:r>
              <a:rPr lang="sv-SE" b="1" dirty="0"/>
              <a:t>Anläggningsdokumentation och schemasymboler </a:t>
            </a:r>
          </a:p>
          <a:p>
            <a:pPr marL="0" indent="0">
              <a:spcBef>
                <a:spcPts val="300"/>
              </a:spcBef>
              <a:buNone/>
            </a:pPr>
            <a:r>
              <a:rPr lang="sv-SE" b="1" dirty="0"/>
              <a:t>El- och hybridfordon</a:t>
            </a:r>
          </a:p>
          <a:p>
            <a:pPr marL="0" indent="0">
              <a:spcBef>
                <a:spcPts val="300"/>
              </a:spcBef>
              <a:buNone/>
            </a:pPr>
            <a:r>
              <a:rPr lang="sv-SE" b="1" dirty="0"/>
              <a:t>Asset management</a:t>
            </a:r>
          </a:p>
          <a:p>
            <a:pPr marL="0" indent="0">
              <a:spcBef>
                <a:spcPts val="300"/>
              </a:spcBef>
              <a:buNone/>
            </a:pPr>
            <a:r>
              <a:rPr lang="sv-SE" b="1" dirty="0"/>
              <a:t>Hållbara och smarta städer</a:t>
            </a:r>
          </a:p>
          <a:p>
            <a:pPr marL="0" indent="0">
              <a:spcBef>
                <a:spcPts val="300"/>
              </a:spcBef>
              <a:buNone/>
            </a:pPr>
            <a:r>
              <a:rPr lang="sv-SE" b="1" dirty="0"/>
              <a:t>Termisk energi – validering av mätvärden</a:t>
            </a:r>
          </a:p>
          <a:p>
            <a:pPr marL="0" indent="0">
              <a:spcBef>
                <a:spcPts val="300"/>
              </a:spcBef>
              <a:buNone/>
            </a:pPr>
            <a:r>
              <a:rPr lang="sv-SE" b="1" dirty="0"/>
              <a:t>Provning av flytande och gasformiga bränslen</a:t>
            </a:r>
          </a:p>
          <a:p>
            <a:pPr marL="0" indent="0">
              <a:spcBef>
                <a:spcPts val="300"/>
              </a:spcBef>
              <a:buNone/>
            </a:pPr>
            <a:r>
              <a:rPr lang="sv-SE" b="1" dirty="0"/>
              <a:t>Kalibrering, mätning och provtagning av flytande och gasformiga bränslen </a:t>
            </a:r>
          </a:p>
          <a:p>
            <a:pPr marL="0" indent="0">
              <a:spcBef>
                <a:spcPts val="300"/>
              </a:spcBef>
              <a:buNone/>
            </a:pPr>
            <a:r>
              <a:rPr lang="sv-SE" b="1" dirty="0"/>
              <a:t>Småskalig utrustning för värmeproduktion</a:t>
            </a:r>
          </a:p>
          <a:p>
            <a:pPr marL="0" lvl="0" indent="0">
              <a:spcBef>
                <a:spcPts val="300"/>
              </a:spcBef>
              <a:buClr>
                <a:srgbClr val="007F7B"/>
              </a:buClr>
              <a:buNone/>
            </a:pPr>
            <a:endParaRPr lang="sv-SE" b="1" dirty="0">
              <a:solidFill>
                <a:srgbClr val="666666"/>
              </a:solidFill>
            </a:endParaRPr>
          </a:p>
          <a:p>
            <a:pPr marL="0" lvl="0" indent="0">
              <a:spcBef>
                <a:spcPts val="300"/>
              </a:spcBef>
              <a:buClr>
                <a:srgbClr val="007F7B"/>
              </a:buClr>
              <a:buNone/>
            </a:pPr>
            <a:endParaRPr lang="sv-SE" b="1" dirty="0">
              <a:solidFill>
                <a:srgbClr val="666666"/>
              </a:solidFill>
            </a:endParaRPr>
          </a:p>
          <a:p>
            <a:pPr>
              <a:spcBef>
                <a:spcPts val="300"/>
              </a:spcBef>
            </a:pPr>
            <a:endParaRPr lang="sv-SE" dirty="0"/>
          </a:p>
        </p:txBody>
      </p:sp>
      <p:sp>
        <p:nvSpPr>
          <p:cNvPr id="5" name="Title 4"/>
          <p:cNvSpPr>
            <a:spLocks noGrp="1"/>
          </p:cNvSpPr>
          <p:nvPr>
            <p:ph type="title"/>
          </p:nvPr>
        </p:nvSpPr>
        <p:spPr/>
        <p:txBody>
          <a:bodyPr/>
          <a:lstStyle/>
          <a:p>
            <a:pPr algn="ctr"/>
            <a:r>
              <a:rPr lang="sv-SE" sz="4000" dirty="0">
                <a:solidFill>
                  <a:schemeClr val="tx1">
                    <a:lumMod val="65000"/>
                    <a:lumOff val="35000"/>
                  </a:schemeClr>
                </a:solidFill>
              </a:rPr>
              <a:t>SIS/TK inom energiområdet </a:t>
            </a:r>
            <a:endParaRPr lang="sv-SE" sz="4000" dirty="0">
              <a:solidFill>
                <a:srgbClr val="FF0000"/>
              </a:solidFill>
            </a:endParaRPr>
          </a:p>
        </p:txBody>
      </p:sp>
      <p:cxnSp>
        <p:nvCxnSpPr>
          <p:cNvPr id="12" name="Straight Connector 11"/>
          <p:cNvCxnSpPr/>
          <p:nvPr/>
        </p:nvCxnSpPr>
        <p:spPr>
          <a:xfrm>
            <a:off x="1055689" y="1307328"/>
            <a:ext cx="704431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5183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7C4C6-33E1-4DED-88D6-8C8605DE5AF7}"/>
              </a:ext>
            </a:extLst>
          </p:cNvPr>
          <p:cNvSpPr>
            <a:spLocks noGrp="1"/>
          </p:cNvSpPr>
          <p:nvPr>
            <p:ph idx="1"/>
          </p:nvPr>
        </p:nvSpPr>
        <p:spPr>
          <a:xfrm>
            <a:off x="1055689" y="1700808"/>
            <a:ext cx="3384376" cy="4529488"/>
          </a:xfrm>
        </p:spPr>
        <p:txBody>
          <a:bodyPr>
            <a:normAutofit lnSpcReduction="10000"/>
          </a:bodyPr>
          <a:lstStyle/>
          <a:p>
            <a:r>
              <a:rPr lang="sv-SE" dirty="0"/>
              <a:t>Intensiv debatt ang. revidering av </a:t>
            </a:r>
            <a:r>
              <a:rPr lang="sv-SE" dirty="0" err="1"/>
              <a:t>Förnybartdirektivet</a:t>
            </a:r>
            <a:r>
              <a:rPr lang="sv-SE" dirty="0"/>
              <a:t> (RED II) pågår</a:t>
            </a:r>
          </a:p>
          <a:p>
            <a:r>
              <a:rPr lang="sv-SE" dirty="0"/>
              <a:t>Kommer nu även att omfatta fasta biobränslen</a:t>
            </a:r>
          </a:p>
          <a:p>
            <a:r>
              <a:rPr lang="sv-SE" dirty="0"/>
              <a:t>När direktivet är klart kommer standardisering starta</a:t>
            </a:r>
          </a:p>
          <a:p>
            <a:r>
              <a:rPr lang="sv-SE" dirty="0"/>
              <a:t>Mandat?</a:t>
            </a:r>
          </a:p>
          <a:p>
            <a:r>
              <a:rPr lang="sv-SE" dirty="0"/>
              <a:t>Många länder har annan syn än vi, särskilt när det gäller bränslen från skogliga råvaror</a:t>
            </a:r>
          </a:p>
          <a:p>
            <a:pPr lvl="0">
              <a:buClr>
                <a:srgbClr val="007F7B"/>
              </a:buClr>
            </a:pPr>
            <a:r>
              <a:rPr lang="sv-SE" dirty="0"/>
              <a:t>Viktigt att vara proaktiva så vi är redo att agera så fort det händer något!</a:t>
            </a:r>
          </a:p>
          <a:p>
            <a:pPr lvl="1"/>
            <a:endParaRPr lang="sv-SE" dirty="0"/>
          </a:p>
        </p:txBody>
      </p:sp>
      <p:sp>
        <p:nvSpPr>
          <p:cNvPr id="4" name="Title 3">
            <a:extLst>
              <a:ext uri="{FF2B5EF4-FFF2-40B4-BE49-F238E27FC236}">
                <a16:creationId xmlns:a16="http://schemas.microsoft.com/office/drawing/2014/main" id="{96EB4F89-7AD3-447C-ACBE-9193EA3D8179}"/>
              </a:ext>
            </a:extLst>
          </p:cNvPr>
          <p:cNvSpPr>
            <a:spLocks noGrp="1"/>
          </p:cNvSpPr>
          <p:nvPr>
            <p:ph type="title"/>
          </p:nvPr>
        </p:nvSpPr>
        <p:spPr/>
        <p:txBody>
          <a:bodyPr/>
          <a:lstStyle/>
          <a:p>
            <a:r>
              <a:rPr lang="sv-SE" dirty="0"/>
              <a:t>Hållbarhetskriterier för bioenergi</a:t>
            </a:r>
          </a:p>
        </p:txBody>
      </p:sp>
      <p:pic>
        <p:nvPicPr>
          <p:cNvPr id="7" name="Picture 6">
            <a:extLst>
              <a:ext uri="{FF2B5EF4-FFF2-40B4-BE49-F238E27FC236}">
                <a16:creationId xmlns:a16="http://schemas.microsoft.com/office/drawing/2014/main" id="{E0748885-6B66-46B6-829B-F5BF80715F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6147" y="1853208"/>
            <a:ext cx="3508616" cy="3520440"/>
          </a:xfrm>
          <a:prstGeom prst="rect">
            <a:avLst/>
          </a:prstGeom>
        </p:spPr>
      </p:pic>
      <p:sp>
        <p:nvSpPr>
          <p:cNvPr id="9" name="Date Placeholder 3">
            <a:extLst>
              <a:ext uri="{FF2B5EF4-FFF2-40B4-BE49-F238E27FC236}">
                <a16:creationId xmlns:a16="http://schemas.microsoft.com/office/drawing/2014/main" id="{A8B6A611-57B4-4DAC-A1FE-51BC8D85B212}"/>
              </a:ext>
            </a:extLst>
          </p:cNvPr>
          <p:cNvSpPr>
            <a:spLocks noGrp="1"/>
          </p:cNvSpPr>
          <p:nvPr>
            <p:ph type="dt" sz="half" idx="10"/>
          </p:nvPr>
        </p:nvSpPr>
        <p:spPr>
          <a:xfrm>
            <a:off x="1450863" y="6597352"/>
            <a:ext cx="540000" cy="108000"/>
          </a:xfrm>
        </p:spPr>
        <p:txBody>
          <a:bodyPr/>
          <a:lstStyle/>
          <a:p>
            <a:r>
              <a:rPr lang="sv-SE" dirty="0"/>
              <a:t>2017-11-09</a:t>
            </a:r>
          </a:p>
        </p:txBody>
      </p:sp>
    </p:spTree>
    <p:extLst>
      <p:ext uri="{BB962C8B-B14F-4D97-AF65-F5344CB8AC3E}">
        <p14:creationId xmlns:p14="http://schemas.microsoft.com/office/powerpoint/2010/main" val="23056292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336459-2341-4BD2-AF72-E129A6F7E441}"/>
              </a:ext>
            </a:extLst>
          </p:cNvPr>
          <p:cNvPicPr>
            <a:picLocks noChangeAspect="1"/>
          </p:cNvPicPr>
          <p:nvPr/>
        </p:nvPicPr>
        <p:blipFill rotWithShape="1">
          <a:blip r:embed="rId3">
            <a:extLst>
              <a:ext uri="{28A0092B-C50C-407E-A947-70E740481C1C}">
                <a14:useLocalDpi xmlns:a14="http://schemas.microsoft.com/office/drawing/2010/main" val="0"/>
              </a:ext>
            </a:extLst>
          </a:blip>
          <a:srcRect r="12904"/>
          <a:stretch/>
        </p:blipFill>
        <p:spPr>
          <a:xfrm>
            <a:off x="0" y="0"/>
            <a:ext cx="4465320" cy="6858000"/>
          </a:xfrm>
          <a:prstGeom prst="rect">
            <a:avLst/>
          </a:prstGeom>
        </p:spPr>
      </p:pic>
      <p:sp>
        <p:nvSpPr>
          <p:cNvPr id="2" name="Content Placeholder 1">
            <a:extLst>
              <a:ext uri="{FF2B5EF4-FFF2-40B4-BE49-F238E27FC236}">
                <a16:creationId xmlns:a16="http://schemas.microsoft.com/office/drawing/2014/main" id="{7A20B579-FE5B-46D0-8902-33B6BE710104}"/>
              </a:ext>
            </a:extLst>
          </p:cNvPr>
          <p:cNvSpPr>
            <a:spLocks noGrp="1"/>
          </p:cNvSpPr>
          <p:nvPr>
            <p:ph idx="1"/>
          </p:nvPr>
        </p:nvSpPr>
        <p:spPr>
          <a:xfrm>
            <a:off x="4693920" y="1524000"/>
            <a:ext cx="4229431" cy="4846395"/>
          </a:xfrm>
        </p:spPr>
        <p:txBody>
          <a:bodyPr>
            <a:normAutofit/>
          </a:bodyPr>
          <a:lstStyle/>
          <a:p>
            <a:r>
              <a:rPr lang="sv-SE" dirty="0"/>
              <a:t>Nästa år kommer nya utgåvan av ISO 50001</a:t>
            </a:r>
            <a:br>
              <a:rPr lang="sv-SE" dirty="0"/>
            </a:br>
            <a:r>
              <a:rPr lang="sv-SE" dirty="0"/>
              <a:t>Enklare att integrera med andra LS</a:t>
            </a:r>
          </a:p>
          <a:p>
            <a:r>
              <a:rPr lang="sv-SE" dirty="0"/>
              <a:t>Uppdatering av EU-direktivet inom effektiv energianvändning och EU:s mål att reducera energianvändningen med 20% till 2020 –&gt; 30% till 2030</a:t>
            </a:r>
          </a:p>
          <a:p>
            <a:r>
              <a:rPr lang="sv-SE" dirty="0"/>
              <a:t>Nästan 90 certifierade företag ISO 50001 i Sverige idag - står för mer än 70% av industrins energianvändning och närmare 90% av den energiintensiva industrins energianvändning</a:t>
            </a:r>
          </a:p>
          <a:p>
            <a:r>
              <a:rPr lang="sv-SE" dirty="0"/>
              <a:t>Ny förstudiegrupp inom Europa för behov av standarder inom Energy </a:t>
            </a:r>
            <a:r>
              <a:rPr lang="sv-SE" dirty="0" err="1"/>
              <a:t>Storage</a:t>
            </a:r>
            <a:r>
              <a:rPr lang="sv-SE" dirty="0"/>
              <a:t>, </a:t>
            </a:r>
            <a:r>
              <a:rPr lang="sv-SE" i="1" dirty="0"/>
              <a:t>behöver svensk expertis</a:t>
            </a:r>
          </a:p>
          <a:p>
            <a:endParaRPr lang="sv-SE" dirty="0"/>
          </a:p>
        </p:txBody>
      </p:sp>
      <p:sp>
        <p:nvSpPr>
          <p:cNvPr id="3" name="Date Placeholder 2">
            <a:extLst>
              <a:ext uri="{FF2B5EF4-FFF2-40B4-BE49-F238E27FC236}">
                <a16:creationId xmlns:a16="http://schemas.microsoft.com/office/drawing/2014/main" id="{C010F6E4-50E4-48CA-8EC7-062356898A18}"/>
              </a:ext>
            </a:extLst>
          </p:cNvPr>
          <p:cNvSpPr>
            <a:spLocks noGrp="1"/>
          </p:cNvSpPr>
          <p:nvPr>
            <p:ph type="dt" sz="half" idx="10"/>
          </p:nvPr>
        </p:nvSpPr>
        <p:spPr/>
        <p:txBody>
          <a:bodyPr/>
          <a:lstStyle/>
          <a:p>
            <a:r>
              <a:rPr lang="sv-SE"/>
              <a:t>2017-11-09</a:t>
            </a:r>
            <a:endParaRPr lang="sv-SE" dirty="0"/>
          </a:p>
        </p:txBody>
      </p:sp>
      <p:sp>
        <p:nvSpPr>
          <p:cNvPr id="4" name="Slide Number Placeholder 3">
            <a:extLst>
              <a:ext uri="{FF2B5EF4-FFF2-40B4-BE49-F238E27FC236}">
                <a16:creationId xmlns:a16="http://schemas.microsoft.com/office/drawing/2014/main" id="{31E338C3-B547-493C-A21F-5F0E1C313DD6}"/>
              </a:ext>
            </a:extLst>
          </p:cNvPr>
          <p:cNvSpPr>
            <a:spLocks noGrp="1"/>
          </p:cNvSpPr>
          <p:nvPr>
            <p:ph type="sldNum" sz="quarter" idx="12"/>
          </p:nvPr>
        </p:nvSpPr>
        <p:spPr/>
        <p:txBody>
          <a:bodyPr/>
          <a:lstStyle/>
          <a:p>
            <a:fld id="{51E8AE00-2E52-4649-87E2-19B12589FB06}" type="slidenum">
              <a:rPr lang="sv-SE" smtClean="0"/>
              <a:t>6</a:t>
            </a:fld>
            <a:endParaRPr lang="sv-SE" dirty="0"/>
          </a:p>
        </p:txBody>
      </p:sp>
      <p:sp>
        <p:nvSpPr>
          <p:cNvPr id="5" name="Title 4">
            <a:extLst>
              <a:ext uri="{FF2B5EF4-FFF2-40B4-BE49-F238E27FC236}">
                <a16:creationId xmlns:a16="http://schemas.microsoft.com/office/drawing/2014/main" id="{CBF7FEDB-70DD-44D5-A358-08AEA0C5FD89}"/>
              </a:ext>
            </a:extLst>
          </p:cNvPr>
          <p:cNvSpPr>
            <a:spLocks noGrp="1"/>
          </p:cNvSpPr>
          <p:nvPr>
            <p:ph type="title"/>
          </p:nvPr>
        </p:nvSpPr>
        <p:spPr>
          <a:xfrm>
            <a:off x="5124769" y="692076"/>
            <a:ext cx="3211511" cy="962808"/>
          </a:xfrm>
        </p:spPr>
        <p:txBody>
          <a:bodyPr/>
          <a:lstStyle/>
          <a:p>
            <a:r>
              <a:rPr lang="sv-SE" dirty="0"/>
              <a:t>På gång just nu</a:t>
            </a:r>
          </a:p>
        </p:txBody>
      </p:sp>
      <p:sp>
        <p:nvSpPr>
          <p:cNvPr id="7" name="Oval 6">
            <a:extLst>
              <a:ext uri="{FF2B5EF4-FFF2-40B4-BE49-F238E27FC236}">
                <a16:creationId xmlns:a16="http://schemas.microsoft.com/office/drawing/2014/main" id="{4C26287D-0596-417B-9761-4797B853152C}"/>
              </a:ext>
            </a:extLst>
          </p:cNvPr>
          <p:cNvSpPr/>
          <p:nvPr/>
        </p:nvSpPr>
        <p:spPr>
          <a:xfrm>
            <a:off x="122520" y="121920"/>
            <a:ext cx="2498760" cy="187452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dirty="0">
                <a:solidFill>
                  <a:schemeClr val="tx1"/>
                </a:solidFill>
              </a:rPr>
              <a:t>Energilednings-system </a:t>
            </a:r>
            <a:br>
              <a:rPr lang="sv-SE" dirty="0">
                <a:solidFill>
                  <a:schemeClr val="tx1"/>
                </a:solidFill>
              </a:rPr>
            </a:br>
            <a:r>
              <a:rPr lang="sv-SE" dirty="0">
                <a:solidFill>
                  <a:schemeClr val="tx1"/>
                </a:solidFill>
              </a:rPr>
              <a:t>- svenskt initiativ </a:t>
            </a:r>
          </a:p>
        </p:txBody>
      </p:sp>
    </p:spTree>
    <p:extLst>
      <p:ext uri="{BB962C8B-B14F-4D97-AF65-F5344CB8AC3E}">
        <p14:creationId xmlns:p14="http://schemas.microsoft.com/office/powerpoint/2010/main" val="503139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FB07C4C6-33E1-4DED-88D6-8C8605DE5AF7}"/>
              </a:ext>
            </a:extLst>
          </p:cNvPr>
          <p:cNvSpPr>
            <a:spLocks noGrp="1"/>
          </p:cNvSpPr>
          <p:nvPr>
            <p:ph idx="1"/>
          </p:nvPr>
        </p:nvSpPr>
        <p:spPr>
          <a:xfrm>
            <a:off x="4503088" y="2041788"/>
            <a:ext cx="4107512" cy="3978383"/>
          </a:xfrm>
        </p:spPr>
        <p:txBody>
          <a:bodyPr>
            <a:normAutofit/>
          </a:bodyPr>
          <a:lstStyle/>
          <a:p>
            <a:pPr>
              <a:spcBef>
                <a:spcPts val="1200"/>
              </a:spcBef>
            </a:pPr>
            <a:r>
              <a:rPr lang="sv-SE" dirty="0"/>
              <a:t>Transportsektorns omställning</a:t>
            </a:r>
          </a:p>
          <a:p>
            <a:pPr>
              <a:spcBef>
                <a:spcPts val="1200"/>
              </a:spcBef>
            </a:pPr>
            <a:r>
              <a:rPr lang="sv-SE" dirty="0"/>
              <a:t>Elektrifiering och mycket annat i kombinationer</a:t>
            </a:r>
          </a:p>
          <a:p>
            <a:pPr>
              <a:spcBef>
                <a:spcPts val="1200"/>
              </a:spcBef>
            </a:pPr>
            <a:r>
              <a:rPr lang="sv-SE" dirty="0"/>
              <a:t>Bränsleceller och väteproduktion</a:t>
            </a:r>
          </a:p>
          <a:p>
            <a:pPr>
              <a:spcBef>
                <a:spcPts val="1200"/>
              </a:spcBef>
            </a:pPr>
            <a:r>
              <a:rPr lang="sv-SE" dirty="0"/>
              <a:t>Biobränslenas roll och status</a:t>
            </a:r>
          </a:p>
          <a:p>
            <a:pPr>
              <a:spcBef>
                <a:spcPts val="1200"/>
              </a:spcBef>
            </a:pPr>
            <a:r>
              <a:rPr lang="sv-SE" dirty="0"/>
              <a:t>Nya komplement till vind och solceller</a:t>
            </a:r>
          </a:p>
          <a:p>
            <a:pPr>
              <a:spcBef>
                <a:spcPts val="1200"/>
              </a:spcBef>
            </a:pPr>
            <a:r>
              <a:rPr lang="sv-SE" dirty="0"/>
              <a:t>Vårt energisystem kommer sannolikt att vara helt omställt inom 10-20 år</a:t>
            </a:r>
          </a:p>
          <a:p>
            <a:pPr>
              <a:spcBef>
                <a:spcPts val="1200"/>
              </a:spcBef>
            </a:pPr>
            <a:r>
              <a:rPr lang="sv-SE" dirty="0"/>
              <a:t>Vad kommer att vara standardiseringens viktigaste roll i detta?</a:t>
            </a:r>
          </a:p>
          <a:p>
            <a:endParaRPr lang="sv-SE" dirty="0"/>
          </a:p>
          <a:p>
            <a:endParaRPr lang="sv-SE" dirty="0"/>
          </a:p>
          <a:p>
            <a:pPr lvl="1"/>
            <a:endParaRPr lang="sv-SE" dirty="0"/>
          </a:p>
        </p:txBody>
      </p:sp>
      <p:sp>
        <p:nvSpPr>
          <p:cNvPr id="4" name="Title 3">
            <a:extLst>
              <a:ext uri="{FF2B5EF4-FFF2-40B4-BE49-F238E27FC236}">
                <a16:creationId xmlns:a16="http://schemas.microsoft.com/office/drawing/2014/main" id="{96EB4F89-7AD3-447C-ACBE-9193EA3D8179}"/>
              </a:ext>
            </a:extLst>
          </p:cNvPr>
          <p:cNvSpPr>
            <a:spLocks noGrp="1"/>
          </p:cNvSpPr>
          <p:nvPr>
            <p:ph type="title"/>
          </p:nvPr>
        </p:nvSpPr>
        <p:spPr>
          <a:xfrm>
            <a:off x="918528" y="738000"/>
            <a:ext cx="7417751" cy="962808"/>
          </a:xfrm>
        </p:spPr>
        <p:txBody>
          <a:bodyPr/>
          <a:lstStyle/>
          <a:p>
            <a:r>
              <a:rPr lang="sv-SE" dirty="0"/>
              <a:t>Energifrågan kommer att vara otroligt viktig under de kommande decennierna!</a:t>
            </a:r>
          </a:p>
        </p:txBody>
      </p:sp>
      <p:pic>
        <p:nvPicPr>
          <p:cNvPr id="10" name="Picture 9">
            <a:extLst>
              <a:ext uri="{FF2B5EF4-FFF2-40B4-BE49-F238E27FC236}">
                <a16:creationId xmlns:a16="http://schemas.microsoft.com/office/drawing/2014/main" id="{3E969F70-478A-41AE-95F5-3AD226BD8FD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27517" y="2133600"/>
            <a:ext cx="2917893" cy="3794760"/>
          </a:xfrm>
          <a:prstGeom prst="rect">
            <a:avLst/>
          </a:prstGeom>
        </p:spPr>
      </p:pic>
      <p:sp>
        <p:nvSpPr>
          <p:cNvPr id="12" name="Date Placeholder 3">
            <a:extLst>
              <a:ext uri="{FF2B5EF4-FFF2-40B4-BE49-F238E27FC236}">
                <a16:creationId xmlns:a16="http://schemas.microsoft.com/office/drawing/2014/main" id="{723396C1-23A2-4E6A-A281-CDBD139DF03F}"/>
              </a:ext>
            </a:extLst>
          </p:cNvPr>
          <p:cNvSpPr>
            <a:spLocks noGrp="1"/>
          </p:cNvSpPr>
          <p:nvPr>
            <p:ph type="dt" sz="half" idx="10"/>
          </p:nvPr>
        </p:nvSpPr>
        <p:spPr>
          <a:xfrm>
            <a:off x="1450863" y="6597352"/>
            <a:ext cx="540000" cy="108000"/>
          </a:xfrm>
        </p:spPr>
        <p:txBody>
          <a:bodyPr/>
          <a:lstStyle/>
          <a:p>
            <a:r>
              <a:rPr lang="sv-SE" dirty="0"/>
              <a:t>2017-11-09</a:t>
            </a:r>
          </a:p>
        </p:txBody>
      </p:sp>
    </p:spTree>
    <p:extLst>
      <p:ext uri="{BB962C8B-B14F-4D97-AF65-F5344CB8AC3E}">
        <p14:creationId xmlns:p14="http://schemas.microsoft.com/office/powerpoint/2010/main" val="3609548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1FAEE591-523B-438F-B79B-6B7BC8F357C5}"/>
              </a:ext>
            </a:extLst>
          </p:cNvPr>
          <p:cNvPicPr>
            <a:picLocks noGrp="1" noChangeAspect="1"/>
          </p:cNvPicPr>
          <p:nvPr>
            <p:ph type="pic" idx="10"/>
          </p:nvPr>
        </p:nvPicPr>
        <p:blipFill>
          <a:blip r:embed="rId3">
            <a:extLst>
              <a:ext uri="{28A0092B-C50C-407E-A947-70E740481C1C}">
                <a14:useLocalDpi xmlns:a14="http://schemas.microsoft.com/office/drawing/2010/main" val="0"/>
              </a:ext>
            </a:extLst>
          </a:blip>
          <a:srcRect t="15494" b="15494"/>
          <a:stretch>
            <a:fillRect/>
          </a:stretch>
        </p:blipFill>
        <p:spPr>
          <a:xfrm>
            <a:off x="0" y="0"/>
            <a:ext cx="6636052" cy="6868694"/>
          </a:xfrm>
        </p:spPr>
      </p:pic>
      <p:sp>
        <p:nvSpPr>
          <p:cNvPr id="2" name="Title 1"/>
          <p:cNvSpPr>
            <a:spLocks noGrp="1"/>
          </p:cNvSpPr>
          <p:nvPr>
            <p:ph type="ctrTitle"/>
          </p:nvPr>
        </p:nvSpPr>
        <p:spPr>
          <a:xfrm>
            <a:off x="1442963" y="2750271"/>
            <a:ext cx="4740848" cy="1368152"/>
          </a:xfrm>
        </p:spPr>
        <p:txBody>
          <a:bodyPr/>
          <a:lstStyle/>
          <a:p>
            <a:r>
              <a:rPr lang="sv-SE" dirty="0">
                <a:solidFill>
                  <a:schemeClr val="bg1"/>
                </a:solidFill>
              </a:rPr>
              <a:t>Frågor?</a:t>
            </a:r>
          </a:p>
        </p:txBody>
      </p:sp>
      <p:sp>
        <p:nvSpPr>
          <p:cNvPr id="7" name="Text Placeholder 6">
            <a:extLst>
              <a:ext uri="{FF2B5EF4-FFF2-40B4-BE49-F238E27FC236}">
                <a16:creationId xmlns:a16="http://schemas.microsoft.com/office/drawing/2014/main" id="{77D66B4E-FD36-476B-9373-F4C240A0F5FE}"/>
              </a:ext>
            </a:extLst>
          </p:cNvPr>
          <p:cNvSpPr>
            <a:spLocks noGrp="1"/>
          </p:cNvSpPr>
          <p:nvPr>
            <p:ph type="body" sz="quarter" idx="11"/>
          </p:nvPr>
        </p:nvSpPr>
        <p:spPr/>
        <p:txBody>
          <a:bodyPr/>
          <a:lstStyle/>
          <a:p>
            <a:r>
              <a:rPr lang="sv-SE" dirty="0"/>
              <a:t>Thomas Idermark</a:t>
            </a:r>
          </a:p>
        </p:txBody>
      </p:sp>
      <p:sp>
        <p:nvSpPr>
          <p:cNvPr id="8" name="Text Placeholder 7">
            <a:extLst>
              <a:ext uri="{FF2B5EF4-FFF2-40B4-BE49-F238E27FC236}">
                <a16:creationId xmlns:a16="http://schemas.microsoft.com/office/drawing/2014/main" id="{E6E4A311-6926-4696-8129-E61A0DB43FAA}"/>
              </a:ext>
            </a:extLst>
          </p:cNvPr>
          <p:cNvSpPr>
            <a:spLocks noGrp="1"/>
          </p:cNvSpPr>
          <p:nvPr>
            <p:ph type="body" sz="quarter" idx="12"/>
          </p:nvPr>
        </p:nvSpPr>
        <p:spPr/>
        <p:txBody>
          <a:bodyPr/>
          <a:lstStyle/>
          <a:p>
            <a:r>
              <a:rPr lang="sv-SE" dirty="0"/>
              <a:t>VD</a:t>
            </a:r>
          </a:p>
        </p:txBody>
      </p:sp>
      <p:sp>
        <p:nvSpPr>
          <p:cNvPr id="9" name="Text Placeholder 8">
            <a:extLst>
              <a:ext uri="{FF2B5EF4-FFF2-40B4-BE49-F238E27FC236}">
                <a16:creationId xmlns:a16="http://schemas.microsoft.com/office/drawing/2014/main" id="{A7794777-50F2-4C49-BA8E-C9EF2FFC24B7}"/>
              </a:ext>
            </a:extLst>
          </p:cNvPr>
          <p:cNvSpPr>
            <a:spLocks noGrp="1"/>
          </p:cNvSpPr>
          <p:nvPr>
            <p:ph type="body" sz="quarter" idx="13"/>
          </p:nvPr>
        </p:nvSpPr>
        <p:spPr/>
        <p:txBody>
          <a:bodyPr/>
          <a:lstStyle/>
          <a:p>
            <a:r>
              <a:rPr lang="sv-SE" dirty="0"/>
              <a:t>thomas.idermark@sis.se</a:t>
            </a:r>
          </a:p>
        </p:txBody>
      </p:sp>
    </p:spTree>
    <p:extLst>
      <p:ext uri="{BB962C8B-B14F-4D97-AF65-F5344CB8AC3E}">
        <p14:creationId xmlns:p14="http://schemas.microsoft.com/office/powerpoint/2010/main" val="1064580376"/>
      </p:ext>
    </p:extLst>
  </p:cSld>
  <p:clrMapOvr>
    <a:masterClrMapping/>
  </p:clrMapOvr>
</p:sld>
</file>

<file path=ppt/theme/theme1.xml><?xml version="1.0" encoding="utf-8"?>
<a:theme xmlns:a="http://schemas.openxmlformats.org/drawingml/2006/main" name="SIS - Standardlayouter">
  <a:themeElements>
    <a:clrScheme name="SIS">
      <a:dk1>
        <a:sysClr val="windowText" lastClr="000000"/>
      </a:dk1>
      <a:lt1>
        <a:sysClr val="window" lastClr="FFFFFF"/>
      </a:lt1>
      <a:dk2>
        <a:srgbClr val="333333"/>
      </a:dk2>
      <a:lt2>
        <a:srgbClr val="666666"/>
      </a:lt2>
      <a:accent1>
        <a:srgbClr val="007F7B"/>
      </a:accent1>
      <a:accent2>
        <a:srgbClr val="B2B7BB"/>
      </a:accent2>
      <a:accent3>
        <a:srgbClr val="4A5A68"/>
      </a:accent3>
      <a:accent4>
        <a:srgbClr val="5A879E"/>
      </a:accent4>
      <a:accent5>
        <a:srgbClr val="B5121B"/>
      </a:accent5>
      <a:accent6>
        <a:srgbClr val="F15D22"/>
      </a:accent6>
      <a:hlink>
        <a:srgbClr val="000000"/>
      </a:hlink>
      <a:folHlink>
        <a:srgbClr val="000000"/>
      </a:folHlink>
    </a:clrScheme>
    <a:fontScheme name="SI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S.potx" id="{B64D97B3-399E-4FDA-9479-F0C3CA3EA5C5}" vid="{686C47D4-A88A-468C-A655-42994984B64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SIS</Template>
  <TotalTime>0</TotalTime>
  <Words>1373</Words>
  <Application>Microsoft Office PowerPoint</Application>
  <PresentationFormat>Bildspel på skärmen (4:3)</PresentationFormat>
  <Paragraphs>155</Paragraphs>
  <Slides>8</Slides>
  <Notes>8</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8</vt:i4>
      </vt:variant>
    </vt:vector>
  </HeadingPairs>
  <TitlesOfParts>
    <vt:vector size="11" baseType="lpstr">
      <vt:lpstr>Arial</vt:lpstr>
      <vt:lpstr>Calibri</vt:lpstr>
      <vt:lpstr>SIS - Standardlayouter</vt:lpstr>
      <vt:lpstr>Standardisering inom energi-branschen </vt:lpstr>
      <vt:lpstr>Varför standardisera –  vilka behov tillfredsställer vi?</vt:lpstr>
      <vt:lpstr>Standardiseringsvärlden </vt:lpstr>
      <vt:lpstr>SIS/TK inom energiområdet </vt:lpstr>
      <vt:lpstr>Hållbarhetskriterier för bioenergi</vt:lpstr>
      <vt:lpstr>På gång just nu</vt:lpstr>
      <vt:lpstr>Energifrågan kommer att vara otroligt viktig under de kommande decennierna!</vt:lpstr>
      <vt:lpstr>Frågor?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Standardisering inom energi-branschen</dc:title>
  <dc:creator>Nina Burendahl (SIS)</dc:creator>
  <cp:lastModifiedBy>Carolina Brändholm</cp:lastModifiedBy>
  <cp:revision>55</cp:revision>
  <dcterms:created xsi:type="dcterms:W3CDTF">2017-10-26T11:55:15Z</dcterms:created>
  <dcterms:modified xsi:type="dcterms:W3CDTF">2017-11-06T10:12:04Z</dcterms:modified>
</cp:coreProperties>
</file>