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95" r:id="rId2"/>
    <p:sldId id="450" r:id="rId3"/>
    <p:sldId id="408" r:id="rId4"/>
    <p:sldId id="454" r:id="rId5"/>
    <p:sldId id="443" r:id="rId6"/>
    <p:sldId id="445" r:id="rId7"/>
    <p:sldId id="449" r:id="rId8"/>
    <p:sldId id="444" r:id="rId9"/>
    <p:sldId id="446" r:id="rId10"/>
    <p:sldId id="448" r:id="rId11"/>
    <p:sldId id="451" r:id="rId12"/>
    <p:sldId id="452" r:id="rId13"/>
    <p:sldId id="453" r:id="rId14"/>
    <p:sldId id="44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70" autoAdjust="0"/>
    <p:restoredTop sz="94599" autoAdjust="0"/>
  </p:normalViewPr>
  <p:slideViewPr>
    <p:cSldViewPr>
      <p:cViewPr>
        <p:scale>
          <a:sx n="110" d="100"/>
          <a:sy n="110" d="100"/>
        </p:scale>
        <p:origin x="144" y="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73F41-0154-4B6A-80B9-74BE0E5E664B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6782-D485-47DD-9F07-6CCFBE61D59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30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50%</a:t>
            </a:r>
            <a:r>
              <a:rPr lang="sv-SE" baseline="0" dirty="0" smtClean="0"/>
              <a:t> effektivare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16782-D485-47DD-9F07-6CCFBE61D5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30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reduktionspliktens syfte att bidra till att minska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växthusgasutsläppen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från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inrikes transporter, utom luftfart, med minst 70 procent senast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år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2030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jämfört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2010 be-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döms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reduktionsnivån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2030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ligga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40 procent. 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16782-D485-47DD-9F07-6CCFBE61D5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04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50%</a:t>
            </a:r>
            <a:r>
              <a:rPr lang="sv-SE" baseline="0" dirty="0" smtClean="0"/>
              <a:t> effektivare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16782-D485-47DD-9F07-6CCFBE61D59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04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reduktionspliktens syfte att bidra till att minska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växthusgasutsläppen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från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inrikes transporter, utom luftfart, med minst 70 procent senast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år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2030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jämfört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2010 be-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döms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reduktionsnivån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2030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bör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ligga </a:t>
            </a:r>
            <a:r>
              <a:rPr lang="sv-S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</a:t>
            </a: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̊ 40 procent. 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16782-D485-47DD-9F07-6CCFBE61D59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07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Trafikverket tagit fram som underlag för den långsiktiga infrastrukturplaneringen. Prognosen baseras på förutsättningar om hur inkomster, befolkning, sysselsättning och priser utvecklas mellan 2010 och 2030.</a:t>
            </a:r>
          </a:p>
          <a:p>
            <a:r>
              <a:rPr lang="sv-S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Trafikverkets bedömning är att lokal och regional busstrafik ökar med 4 och pendeltågs­trafiken med 32 procent. Eftersom </a:t>
            </a:r>
            <a:r>
              <a:rPr lang="sv-S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bilanvändningen</a:t>
            </a:r>
            <a:r>
              <a:rPr lang="sv-S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samtidigt ökar med 39 procent minskar kollektivtrafikens andel av det motoriserade resandet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16782-D485-47DD-9F07-6CCFBE61D59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79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fld id="{614A77BC-DB43-8046-B80B-76370587C536}" type="slidenum">
              <a:rPr lang="sv-SE">
                <a:solidFill>
                  <a:srgbClr val="000000"/>
                </a:solidFill>
                <a:latin typeface="Times New Roman" charset="0"/>
              </a:rPr>
              <a:pPr eaLnBrk="1"/>
              <a:t>14</a:t>
            </a:fld>
            <a:endParaRPr lang="sv-S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2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1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04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3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14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22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75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2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94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60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74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2558-2234-4ABF-A981-841B5FC41779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EE406-110D-495B-BC59-19EB8609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73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6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7" Type="http://schemas.openxmlformats.org/officeDocument/2006/relationships/image" Target="../media/image32.tiff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tiff"/><Relationship Id="rId11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9" Type="http://schemas.openxmlformats.org/officeDocument/2006/relationships/image" Target="../media/image11.tiff"/><Relationship Id="rId10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tiff"/><Relationship Id="rId9" Type="http://schemas.openxmlformats.org/officeDocument/2006/relationships/image" Target="../media/image11.tiff"/><Relationship Id="rId10" Type="http://schemas.openxmlformats.org/officeDocument/2006/relationships/image" Target="../media/image12.tiff"/><Relationship Id="rId11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png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7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6" Type="http://schemas.openxmlformats.org/officeDocument/2006/relationships/image" Target="../media/image19.png"/><Relationship Id="rId7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 smtClean="0"/>
          </a:p>
          <a:p>
            <a:pPr algn="ctr"/>
            <a:endParaRPr lang="sv-SE" sz="2400" dirty="0"/>
          </a:p>
          <a:p>
            <a:pPr algn="ctr"/>
            <a:endParaRPr lang="sv-SE" sz="2400" dirty="0" smtClean="0"/>
          </a:p>
          <a:p>
            <a:pPr algn="ctr"/>
            <a:endParaRPr lang="sv-SE" sz="2400" dirty="0"/>
          </a:p>
          <a:p>
            <a:pPr algn="ctr"/>
            <a:endParaRPr lang="sv-SE" sz="2400" dirty="0" smtClean="0"/>
          </a:p>
          <a:p>
            <a:pPr algn="ctr"/>
            <a:endParaRPr lang="sv-SE" sz="2400" dirty="0" smtClean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1619672" y="417438"/>
            <a:ext cx="5111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 err="1" smtClean="0"/>
              <a:t>Together</a:t>
            </a:r>
            <a:r>
              <a:rPr lang="sv-SE" sz="5400" b="1" dirty="0" smtClean="0"/>
              <a:t> </a:t>
            </a:r>
            <a:r>
              <a:rPr lang="sv-SE" sz="5400" b="1" dirty="0" err="1" smtClean="0"/>
              <a:t>we</a:t>
            </a:r>
            <a:r>
              <a:rPr lang="sv-SE" sz="5400" b="1" dirty="0" smtClean="0"/>
              <a:t> </a:t>
            </a:r>
            <a:r>
              <a:rPr lang="sv-SE" sz="5400" b="1" dirty="0" err="1" smtClean="0"/>
              <a:t>can</a:t>
            </a:r>
            <a:r>
              <a:rPr lang="sv-SE" sz="5400" b="1" dirty="0" smtClean="0"/>
              <a:t>!</a:t>
            </a:r>
            <a:endParaRPr lang="sv-SE" sz="5400" b="1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02" y="1340768"/>
            <a:ext cx="6949139" cy="4631054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5877272"/>
            <a:ext cx="1565796" cy="86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 err="1" smtClean="0"/>
              <a:t>Sweden’s</a:t>
            </a:r>
            <a:r>
              <a:rPr lang="sv-SE" b="1" dirty="0" smtClean="0"/>
              <a:t> </a:t>
            </a:r>
            <a:r>
              <a:rPr lang="sv-SE" b="1" dirty="0" err="1" smtClean="0"/>
              <a:t>fuel</a:t>
            </a:r>
            <a:r>
              <a:rPr lang="sv-SE" b="1" dirty="0" smtClean="0"/>
              <a:t> </a:t>
            </a:r>
            <a:r>
              <a:rPr lang="sv-SE" b="1" dirty="0" err="1" smtClean="0"/>
              <a:t>change</a:t>
            </a:r>
            <a:endParaRPr lang="sv-SE" b="1" dirty="0"/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879" y="6192688"/>
            <a:ext cx="1251937" cy="692696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417638"/>
            <a:ext cx="2232248" cy="22322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3365683"/>
            <a:ext cx="3180306" cy="211849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40" y="4126979"/>
            <a:ext cx="1710266" cy="164224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613" y="3970499"/>
            <a:ext cx="1644774" cy="1644774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45" y="5517232"/>
            <a:ext cx="1122287" cy="11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6214815"/>
            <a:ext cx="1187623" cy="59856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725144"/>
            <a:ext cx="2952328" cy="199927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4725144"/>
            <a:ext cx="3168352" cy="201255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1916832"/>
            <a:ext cx="2745519" cy="158417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1916832"/>
            <a:ext cx="3318914" cy="1872208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40" y="2204864"/>
            <a:ext cx="2157477" cy="3861048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24" y="3284984"/>
            <a:ext cx="2160240" cy="1493783"/>
          </a:xfrm>
          <a:prstGeom prst="rect">
            <a:avLst/>
          </a:prstGeom>
        </p:spPr>
      </p:pic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sv-SE" b="1" dirty="0" err="1" smtClean="0"/>
              <a:t>But</a:t>
            </a:r>
            <a:r>
              <a:rPr lang="sv-SE" b="1" dirty="0" smtClean="0"/>
              <a:t> </a:t>
            </a:r>
            <a:r>
              <a:rPr lang="sv-SE" b="1" dirty="0" err="1" smtClean="0"/>
              <a:t>how</a:t>
            </a:r>
            <a:r>
              <a:rPr lang="sv-SE" b="1" dirty="0" smtClean="0"/>
              <a:t> </a:t>
            </a:r>
            <a:r>
              <a:rPr lang="sv-SE" b="1" dirty="0" err="1" smtClean="0"/>
              <a:t>great</a:t>
            </a:r>
            <a:r>
              <a:rPr lang="sv-SE" b="1" dirty="0" smtClean="0"/>
              <a:t> </a:t>
            </a:r>
            <a:r>
              <a:rPr lang="sv-SE" b="1" dirty="0" err="1" smtClean="0"/>
              <a:t>are</a:t>
            </a:r>
            <a:r>
              <a:rPr lang="sv-SE" b="1" dirty="0" smtClean="0"/>
              <a:t> </a:t>
            </a:r>
            <a:r>
              <a:rPr lang="sv-SE" b="1" dirty="0" err="1" smtClean="0"/>
              <a:t>we</a:t>
            </a:r>
            <a:r>
              <a:rPr lang="sv-SE" b="1" dirty="0" smtClean="0"/>
              <a:t>?</a:t>
            </a:r>
            <a:endParaRPr lang="sv-SE" b="1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19410">
            <a:off x="1113304" y="1414095"/>
            <a:ext cx="6779668" cy="727761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79326">
            <a:off x="4505993" y="3587291"/>
            <a:ext cx="3583575" cy="8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2604878" y="404664"/>
            <a:ext cx="39914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5400" b="1" dirty="0" smtClean="0"/>
              <a:t>In </a:t>
            </a:r>
            <a:r>
              <a:rPr lang="sv-SE" sz="5400" b="1" dirty="0" err="1" smtClean="0"/>
              <a:t>numbers</a:t>
            </a:r>
            <a:r>
              <a:rPr lang="is-IS" sz="5400" b="1" dirty="0" smtClean="0"/>
              <a:t>…</a:t>
            </a:r>
            <a:endParaRPr lang="sv-SE" sz="5400" b="1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19" y="5911030"/>
            <a:ext cx="1711497" cy="94697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9144000" cy="43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19" y="5911030"/>
            <a:ext cx="1711497" cy="94697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274" y="1398066"/>
            <a:ext cx="4306788" cy="4530103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2379274" y="404664"/>
            <a:ext cx="4442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5400" b="1" dirty="0" smtClean="0"/>
              <a:t>In </a:t>
            </a:r>
            <a:r>
              <a:rPr lang="sv-SE" sz="5400" b="1" dirty="0" err="1" smtClean="0"/>
              <a:t>conclusion</a:t>
            </a:r>
            <a:r>
              <a:rPr lang="is-IS" sz="5400" b="1" dirty="0" smtClean="0"/>
              <a:t>…</a:t>
            </a:r>
            <a:endParaRPr lang="sv-SE" sz="5400" b="1" dirty="0"/>
          </a:p>
        </p:txBody>
      </p:sp>
    </p:spTree>
    <p:extLst>
      <p:ext uri="{BB962C8B-B14F-4D97-AF65-F5344CB8AC3E}">
        <p14:creationId xmlns:p14="http://schemas.microsoft.com/office/powerpoint/2010/main" val="19474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012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 smtClean="0"/>
          </a:p>
          <a:p>
            <a:pPr algn="ctr"/>
            <a:endParaRPr lang="sv-SE" sz="2400" dirty="0"/>
          </a:p>
          <a:p>
            <a:pPr algn="ctr"/>
            <a:endParaRPr lang="sv-SE" sz="2400" dirty="0" smtClean="0"/>
          </a:p>
          <a:p>
            <a:pPr algn="ctr"/>
            <a:endParaRPr lang="sv-SE" sz="2400" dirty="0"/>
          </a:p>
          <a:p>
            <a:pPr algn="ctr"/>
            <a:endParaRPr lang="sv-SE" sz="2400" dirty="0" smtClean="0"/>
          </a:p>
          <a:p>
            <a:pPr algn="ctr"/>
            <a:endParaRPr lang="sv-SE" sz="2400" dirty="0" smtClean="0"/>
          </a:p>
          <a:p>
            <a:pPr algn="ctr"/>
            <a:endParaRPr lang="sv-SE" sz="2400" dirty="0"/>
          </a:p>
        </p:txBody>
      </p:sp>
      <p:sp>
        <p:nvSpPr>
          <p:cNvPr id="6" name="textruta 5"/>
          <p:cNvSpPr txBox="1"/>
          <p:nvPr/>
        </p:nvSpPr>
        <p:spPr>
          <a:xfrm>
            <a:off x="2439500" y="298168"/>
            <a:ext cx="4004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5400" b="1" dirty="0" smtClean="0"/>
              <a:t>A </a:t>
            </a:r>
            <a:r>
              <a:rPr lang="sv-SE" sz="5400" b="1" i="1" dirty="0" err="1" smtClean="0"/>
              <a:t>think</a:t>
            </a:r>
            <a:r>
              <a:rPr lang="sv-SE" sz="5400" b="1" i="1" dirty="0" smtClean="0"/>
              <a:t> tank</a:t>
            </a:r>
            <a:r>
              <a:rPr lang="sv-SE" sz="5400" b="1" dirty="0" smtClean="0"/>
              <a:t>?</a:t>
            </a:r>
            <a:endParaRPr lang="sv-SE" sz="5400" b="1" dirty="0" smtClean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77272"/>
            <a:ext cx="1565796" cy="866354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470" y="1368152"/>
            <a:ext cx="563640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265150" y="514066"/>
            <a:ext cx="6678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5400" b="1" dirty="0" err="1" smtClean="0"/>
              <a:t>Coalition</a:t>
            </a:r>
            <a:r>
              <a:rPr lang="sv-SE" sz="5400" b="1" dirty="0" smtClean="0"/>
              <a:t> </a:t>
            </a:r>
            <a:r>
              <a:rPr lang="sv-SE" sz="5400" b="1" dirty="0" err="1" smtClean="0"/>
              <a:t>of</a:t>
            </a:r>
            <a:r>
              <a:rPr lang="sv-SE" sz="5400" b="1" dirty="0" smtClean="0"/>
              <a:t> the </a:t>
            </a:r>
            <a:r>
              <a:rPr lang="sv-SE" sz="5400" b="1" dirty="0" err="1" smtClean="0"/>
              <a:t>willing</a:t>
            </a:r>
            <a:endParaRPr lang="sv-SE" sz="5400" b="1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12776"/>
            <a:ext cx="5616624" cy="4775144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4653136"/>
            <a:ext cx="648072" cy="64807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005064"/>
            <a:ext cx="1684412" cy="63489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734" y="3231466"/>
            <a:ext cx="2252738" cy="70071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122" y="2232594"/>
            <a:ext cx="1692546" cy="113341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645" y="4701946"/>
            <a:ext cx="1060811" cy="794584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5215818"/>
            <a:ext cx="849723" cy="561424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918" y="5215818"/>
            <a:ext cx="732041" cy="597510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4365" y="5301208"/>
            <a:ext cx="1477133" cy="3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265150" y="514066"/>
            <a:ext cx="6678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5400" b="1" dirty="0" err="1" smtClean="0"/>
              <a:t>Coalition</a:t>
            </a:r>
            <a:r>
              <a:rPr lang="sv-SE" sz="5400" b="1" dirty="0" smtClean="0"/>
              <a:t> </a:t>
            </a:r>
            <a:r>
              <a:rPr lang="sv-SE" sz="5400" b="1" dirty="0" err="1" smtClean="0"/>
              <a:t>of</a:t>
            </a:r>
            <a:r>
              <a:rPr lang="sv-SE" sz="5400" b="1" dirty="0" smtClean="0"/>
              <a:t> the </a:t>
            </a:r>
            <a:r>
              <a:rPr lang="sv-SE" sz="5400" b="1" dirty="0" err="1" smtClean="0"/>
              <a:t>willing</a:t>
            </a:r>
            <a:endParaRPr lang="sv-SE" sz="5400" b="1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12776"/>
            <a:ext cx="5616624" cy="4775144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4653136"/>
            <a:ext cx="648072" cy="64807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005064"/>
            <a:ext cx="1684412" cy="63489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734" y="3231466"/>
            <a:ext cx="2252738" cy="70071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122" y="2232594"/>
            <a:ext cx="1692546" cy="113341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645" y="4701946"/>
            <a:ext cx="1060811" cy="794584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5215818"/>
            <a:ext cx="849723" cy="561424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918" y="5215818"/>
            <a:ext cx="732041" cy="597510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4365" y="5301208"/>
            <a:ext cx="1477133" cy="38694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5972" y="1517686"/>
            <a:ext cx="2231298" cy="68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 smtClean="0"/>
          </a:p>
          <a:p>
            <a:pPr algn="ctr"/>
            <a:endParaRPr lang="sv-SE" sz="2400" dirty="0"/>
          </a:p>
          <a:p>
            <a:pPr algn="ctr"/>
            <a:endParaRPr lang="sv-SE" sz="2400" dirty="0" smtClean="0"/>
          </a:p>
          <a:p>
            <a:pPr algn="ctr"/>
            <a:endParaRPr lang="sv-SE" sz="2400" dirty="0"/>
          </a:p>
          <a:p>
            <a:pPr algn="ctr"/>
            <a:endParaRPr lang="sv-SE" sz="2400" dirty="0" smtClean="0"/>
          </a:p>
          <a:p>
            <a:pPr algn="ctr"/>
            <a:endParaRPr lang="sv-SE" sz="2400" dirty="0" smtClean="0"/>
          </a:p>
          <a:p>
            <a:pPr algn="ctr"/>
            <a:endParaRPr lang="sv-SE" sz="2400" dirty="0"/>
          </a:p>
        </p:txBody>
      </p:sp>
      <p:sp>
        <p:nvSpPr>
          <p:cNvPr id="11" name="textruta 10"/>
          <p:cNvSpPr txBox="1"/>
          <p:nvPr/>
        </p:nvSpPr>
        <p:spPr>
          <a:xfrm>
            <a:off x="1272937" y="426003"/>
            <a:ext cx="6591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 smtClean="0"/>
              <a:t>Get ready to </a:t>
            </a:r>
            <a:r>
              <a:rPr lang="sv-SE" sz="5400" b="1" dirty="0" err="1" smtClean="0"/>
              <a:t>celebrate</a:t>
            </a:r>
            <a:endParaRPr lang="sv-SE" sz="5400" b="1" dirty="0" smtClean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77272"/>
            <a:ext cx="1565796" cy="866354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772816"/>
            <a:ext cx="6048672" cy="40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524993"/>
            <a:ext cx="3491880" cy="232792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 err="1" smtClean="0"/>
              <a:t>Sweden’s</a:t>
            </a:r>
            <a:r>
              <a:rPr lang="sv-SE" b="1" dirty="0" smtClean="0"/>
              <a:t> </a:t>
            </a:r>
            <a:r>
              <a:rPr lang="sv-SE" b="1" dirty="0" err="1" smtClean="0"/>
              <a:t>climate</a:t>
            </a:r>
            <a:r>
              <a:rPr lang="sv-SE" b="1" dirty="0" smtClean="0"/>
              <a:t> </a:t>
            </a:r>
            <a:r>
              <a:rPr lang="sv-SE" b="1" dirty="0" err="1" smtClean="0"/>
              <a:t>targets</a:t>
            </a:r>
            <a:endParaRPr lang="sv-SE" b="1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446" y="1641055"/>
            <a:ext cx="2232248" cy="2232248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45" y="3392996"/>
            <a:ext cx="1512168" cy="1512168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32697"/>
            <a:ext cx="1584176" cy="1584176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879" y="6192688"/>
            <a:ext cx="1251937" cy="69269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45" y="5517232"/>
            <a:ext cx="1122287" cy="11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/>
          <p:cNvSpPr txBox="1"/>
          <p:nvPr/>
        </p:nvSpPr>
        <p:spPr>
          <a:xfrm>
            <a:off x="4441906" y="1340768"/>
            <a:ext cx="1846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sv-SE" sz="2400" dirty="0" smtClean="0"/>
          </a:p>
          <a:p>
            <a:pPr algn="ctr"/>
            <a:endParaRPr lang="sv-SE" sz="2400" dirty="0"/>
          </a:p>
          <a:p>
            <a:pPr algn="ctr"/>
            <a:endParaRPr lang="sv-SE" sz="2400" dirty="0" smtClean="0"/>
          </a:p>
          <a:p>
            <a:pPr algn="ctr"/>
            <a:endParaRPr lang="sv-SE" sz="2400" dirty="0"/>
          </a:p>
          <a:p>
            <a:pPr algn="ctr"/>
            <a:endParaRPr lang="sv-SE" sz="2400" dirty="0" smtClean="0"/>
          </a:p>
          <a:p>
            <a:pPr algn="ctr"/>
            <a:endParaRPr lang="sv-SE" sz="2400" dirty="0" smtClean="0"/>
          </a:p>
          <a:p>
            <a:pPr algn="ctr"/>
            <a:endParaRPr lang="sv-SE" sz="2400" dirty="0"/>
          </a:p>
        </p:txBody>
      </p:sp>
      <p:sp>
        <p:nvSpPr>
          <p:cNvPr id="11" name="textruta 10"/>
          <p:cNvSpPr txBox="1"/>
          <p:nvPr/>
        </p:nvSpPr>
        <p:spPr>
          <a:xfrm>
            <a:off x="1272937" y="426003"/>
            <a:ext cx="7171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 smtClean="0"/>
              <a:t>The </a:t>
            </a:r>
            <a:r>
              <a:rPr lang="sv-SE" sz="5400" b="1" dirty="0" err="1" smtClean="0"/>
              <a:t>reason</a:t>
            </a:r>
            <a:r>
              <a:rPr lang="sv-SE" sz="5400" b="1" dirty="0" smtClean="0"/>
              <a:t>: </a:t>
            </a:r>
            <a:r>
              <a:rPr lang="sv-SE" sz="5400" b="1" dirty="0" err="1" smtClean="0"/>
              <a:t>We’re</a:t>
            </a:r>
            <a:r>
              <a:rPr lang="sv-SE" sz="5400" b="1" dirty="0" smtClean="0"/>
              <a:t> </a:t>
            </a:r>
            <a:r>
              <a:rPr lang="sv-SE" sz="5400" b="1" dirty="0" err="1" smtClean="0"/>
              <a:t>tiny</a:t>
            </a:r>
            <a:r>
              <a:rPr lang="is-IS" sz="5400" b="1" dirty="0" smtClean="0"/>
              <a:t>…</a:t>
            </a:r>
            <a:endParaRPr lang="sv-SE" sz="5400" b="1" dirty="0" smtClean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77272"/>
            <a:ext cx="1565796" cy="86635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908" y="1484784"/>
            <a:ext cx="5184576" cy="40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 smtClean="0"/>
              <a:t>Swedish </a:t>
            </a:r>
            <a:r>
              <a:rPr lang="sv-SE" b="1" dirty="0" err="1" smtClean="0"/>
              <a:t>taglines</a:t>
            </a:r>
            <a:endParaRPr lang="sv-SE" b="1" dirty="0"/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879" y="6192688"/>
            <a:ext cx="1251937" cy="692696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467881" y="3369397"/>
            <a:ext cx="8276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dirty="0" smtClean="0"/>
              <a:t>”Ett av världens första fossilfria välfärdsländer”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746" y="3822129"/>
            <a:ext cx="1800200" cy="1121864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0" y="1498215"/>
            <a:ext cx="857347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Fossiloberoende fordonsflotta</a:t>
            </a:r>
            <a:endParaRPr lang="sv-SE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616660" y="5445224"/>
            <a:ext cx="6886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dirty="0" smtClean="0"/>
              <a:t>”Världens första fossilfria välfärdsland”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226" y="2165276"/>
            <a:ext cx="1252076" cy="69883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595960" y="2573534"/>
            <a:ext cx="4281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Fossilfri </a:t>
            </a:r>
            <a:r>
              <a:rPr lang="sv-S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fordonsflotta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6"/>
          <a:srcRect b="8395"/>
          <a:stretch/>
        </p:blipFill>
        <p:spPr>
          <a:xfrm>
            <a:off x="7803332" y="3954647"/>
            <a:ext cx="1185885" cy="856829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6029999"/>
            <a:ext cx="1739156" cy="3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 smtClean="0"/>
              <a:t>Sveriges </a:t>
            </a:r>
            <a:r>
              <a:rPr lang="sv-SE" b="1" dirty="0" err="1" smtClean="0"/>
              <a:t>energy</a:t>
            </a:r>
            <a:r>
              <a:rPr lang="sv-SE" b="1" dirty="0" smtClean="0"/>
              <a:t> </a:t>
            </a:r>
            <a:r>
              <a:rPr lang="sv-SE" b="1" dirty="0" err="1" smtClean="0"/>
              <a:t>targets</a:t>
            </a:r>
            <a:endParaRPr lang="sv-SE" b="1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72" y="2206579"/>
            <a:ext cx="2447528" cy="2447528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5" y="2113096"/>
            <a:ext cx="2396024" cy="2396024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384" y="2105175"/>
            <a:ext cx="2403944" cy="2403944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879" y="6192688"/>
            <a:ext cx="1251937" cy="692696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22" y="5445224"/>
            <a:ext cx="1171164" cy="11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12596</TotalTime>
  <Words>267</Words>
  <Application>Microsoft Macintosh PowerPoint</Application>
  <PresentationFormat>Bildspel på skärmen (4:3)</PresentationFormat>
  <Paragraphs>49</Paragraphs>
  <Slides>14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20" baseType="lpstr">
      <vt:lpstr>Arial Unicode MS</vt:lpstr>
      <vt:lpstr>Calibri</vt:lpstr>
      <vt:lpstr>ＭＳ Ｐゴシック</vt:lpstr>
      <vt:lpstr>Times New Roman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Sweden’s climate targets</vt:lpstr>
      <vt:lpstr>PowerPoint-presentation</vt:lpstr>
      <vt:lpstr>Swedish taglines</vt:lpstr>
      <vt:lpstr>Sveriges energy targets</vt:lpstr>
      <vt:lpstr>Sweden’s fuel change</vt:lpstr>
      <vt:lpstr>But how great are we?</vt:lpstr>
      <vt:lpstr>PowerPoint-presentation</vt:lpstr>
      <vt:lpstr>PowerPoint-presentation</vt:lpstr>
      <vt:lpstr>PowerPoint-presentation</vt:lpstr>
    </vt:vector>
  </TitlesOfParts>
  <Manager/>
  <Company>Lunds Universitet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Per Östborn</dc:creator>
  <cp:keywords/>
  <dc:description/>
  <cp:lastModifiedBy>Mattias Goldmann</cp:lastModifiedBy>
  <cp:revision>399</cp:revision>
  <dcterms:created xsi:type="dcterms:W3CDTF">2014-06-04T15:46:48Z</dcterms:created>
  <dcterms:modified xsi:type="dcterms:W3CDTF">2017-06-07T19:23:50Z</dcterms:modified>
  <cp:category/>
</cp:coreProperties>
</file>