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36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A5A-DC12-433A-9D58-B387717FB51A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6EA-727D-4D6B-B3D8-DDE9FE46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2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A5A-DC12-433A-9D58-B387717FB51A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6EA-727D-4D6B-B3D8-DDE9FE46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4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A5A-DC12-433A-9D58-B387717FB51A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6EA-727D-4D6B-B3D8-DDE9FE46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0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A5A-DC12-433A-9D58-B387717FB51A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6EA-727D-4D6B-B3D8-DDE9FE46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4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A5A-DC12-433A-9D58-B387717FB51A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6EA-727D-4D6B-B3D8-DDE9FE46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2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A5A-DC12-433A-9D58-B387717FB51A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6EA-727D-4D6B-B3D8-DDE9FE46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0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A5A-DC12-433A-9D58-B387717FB51A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6EA-727D-4D6B-B3D8-DDE9FE46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3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A5A-DC12-433A-9D58-B387717FB51A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6EA-727D-4D6B-B3D8-DDE9FE46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2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A5A-DC12-433A-9D58-B387717FB51A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6EA-727D-4D6B-B3D8-DDE9FE46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9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A5A-DC12-433A-9D58-B387717FB51A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6EA-727D-4D6B-B3D8-DDE9FE46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0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A5A-DC12-433A-9D58-B387717FB51A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6EA-727D-4D6B-B3D8-DDE9FE46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9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07A5A-DC12-433A-9D58-B387717FB51A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A36EA-727D-4D6B-B3D8-DDE9FE46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5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50" y="-161925"/>
            <a:ext cx="9486900" cy="718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3923928" y="4582289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err="1">
                <a:solidFill>
                  <a:srgbClr val="C00000"/>
                </a:solidFill>
              </a:rPr>
              <a:t>Hållplats</a:t>
            </a:r>
            <a:r>
              <a:rPr lang="en-US" sz="1100" b="1" dirty="0">
                <a:solidFill>
                  <a:srgbClr val="C00000"/>
                </a:solidFill>
              </a:rPr>
              <a:t> </a:t>
            </a:r>
            <a:r>
              <a:rPr lang="en-US" sz="1100" b="1" dirty="0" err="1">
                <a:solidFill>
                  <a:srgbClr val="C00000"/>
                </a:solidFill>
              </a:rPr>
              <a:t>universitetsentrén</a:t>
            </a: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6770887" y="1844824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>
                <a:solidFill>
                  <a:srgbClr val="C00000"/>
                </a:solidFill>
              </a:rPr>
              <a:t>Hållplats</a:t>
            </a:r>
            <a:r>
              <a:rPr lang="en-US" sz="1100" b="1" dirty="0" smtClean="0">
                <a:solidFill>
                  <a:srgbClr val="C00000"/>
                </a:solidFill>
              </a:rPr>
              <a:t>    </a:t>
            </a:r>
            <a:r>
              <a:rPr lang="en-US" sz="1100" b="1" dirty="0" err="1" smtClean="0">
                <a:solidFill>
                  <a:srgbClr val="C00000"/>
                </a:solidFill>
              </a:rPr>
              <a:t>Porsö</a:t>
            </a:r>
            <a:r>
              <a:rPr lang="en-US" sz="1100" b="1" dirty="0" smtClean="0">
                <a:solidFill>
                  <a:srgbClr val="C00000"/>
                </a:solidFill>
              </a:rPr>
              <a:t> centrum</a:t>
            </a:r>
            <a:endParaRPr lang="en-US" sz="1100" b="1" dirty="0">
              <a:solidFill>
                <a:srgbClr val="C0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521" y="2420888"/>
            <a:ext cx="176783" cy="176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596033"/>
            <a:ext cx="176783" cy="176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600" y="4547780"/>
            <a:ext cx="176783" cy="176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ruta 10"/>
          <p:cNvSpPr txBox="1"/>
          <p:nvPr/>
        </p:nvSpPr>
        <p:spPr>
          <a:xfrm>
            <a:off x="4716016" y="2924944"/>
            <a:ext cx="7252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smtClean="0">
                <a:solidFill>
                  <a:srgbClr val="C00000"/>
                </a:solidFill>
              </a:rPr>
              <a:t>B192</a:t>
            </a:r>
            <a:endParaRPr lang="en-US" sz="11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11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39275" cy="705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6876256" y="220602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C00000"/>
                </a:solidFill>
              </a:rPr>
              <a:t>Hållplats</a:t>
            </a:r>
            <a:r>
              <a:rPr lang="en-US" sz="1200" b="1" dirty="0" smtClean="0">
                <a:solidFill>
                  <a:srgbClr val="C00000"/>
                </a:solidFill>
              </a:rPr>
              <a:t>    Shopping</a:t>
            </a:r>
            <a:endParaRPr lang="en-US" sz="1200" b="1" dirty="0">
              <a:solidFill>
                <a:srgbClr val="C0000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882" y="2604145"/>
            <a:ext cx="176783" cy="176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ruta 6"/>
          <p:cNvSpPr txBox="1"/>
          <p:nvPr/>
        </p:nvSpPr>
        <p:spPr>
          <a:xfrm>
            <a:off x="4179577" y="566124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C00000"/>
                </a:solidFill>
              </a:rPr>
              <a:t>Hållplats</a:t>
            </a:r>
            <a:r>
              <a:rPr lang="en-US" sz="1200" b="1" dirty="0" smtClean="0">
                <a:solidFill>
                  <a:srgbClr val="C00000"/>
                </a:solidFill>
              </a:rPr>
              <a:t>    </a:t>
            </a:r>
            <a:r>
              <a:rPr lang="en-US" sz="1200" b="1" dirty="0" err="1" smtClean="0">
                <a:solidFill>
                  <a:srgbClr val="C00000"/>
                </a:solidFill>
              </a:rPr>
              <a:t>Smedjegatan</a:t>
            </a:r>
            <a:endParaRPr lang="en-US" sz="1200" b="1" dirty="0">
              <a:solidFill>
                <a:srgbClr val="C00000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11" y="6093296"/>
            <a:ext cx="176783" cy="176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ruta 8"/>
          <p:cNvSpPr txBox="1"/>
          <p:nvPr/>
        </p:nvSpPr>
        <p:spPr>
          <a:xfrm>
            <a:off x="4620009" y="3887470"/>
            <a:ext cx="1392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_______________</a:t>
            </a:r>
            <a:endParaRPr lang="en-US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68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</Words>
  <Application>Microsoft Office PowerPoint</Application>
  <PresentationFormat>Bildspel på skärmen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Company>Luleå tekniska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Jenny Lindblom</dc:creator>
  <cp:lastModifiedBy>Jenny Lindblom</cp:lastModifiedBy>
  <cp:revision>2</cp:revision>
  <dcterms:created xsi:type="dcterms:W3CDTF">2017-05-04T08:55:29Z</dcterms:created>
  <dcterms:modified xsi:type="dcterms:W3CDTF">2017-05-04T09:10:18Z</dcterms:modified>
</cp:coreProperties>
</file>